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32399288" cy="43200638"/>
  <p:notesSz cx="6858000" cy="9144000"/>
  <p:embeddedFontLst>
    <p:embeddedFont>
      <p:font typeface="Ubuntu" panose="020B0504030602030204" pitchFamily="34" charset="0"/>
      <p:regular r:id="rId4"/>
      <p:bold r:id="rId5"/>
      <p:italic r:id="rId6"/>
      <p:boldItalic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0" roundtripDataSignature="AMtx7mjDzVUDtAeb5DWUG3coYtV65z7X/w=="/>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A74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0" d="100"/>
          <a:sy n="30" d="100"/>
        </p:scale>
        <p:origin x="1740"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presProps" Target="presProps.xml"/><Relationship Id="rId5" Type="http://schemas.openxmlformats.org/officeDocument/2006/relationships/font" Target="fonts/font2.fntdata"/><Relationship Id="rId10" Type="http://customschemas.google.com/relationships/presentationmetadata" Target="metadata"/><Relationship Id="rId4" Type="http://schemas.openxmlformats.org/officeDocument/2006/relationships/font" Target="fonts/font1.fntdata"/><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4700" b="0" i="0" u="none" strike="noStrike" cap="none">
                <a:solidFill>
                  <a:srgbClr val="000000"/>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4700" b="0" i="0" u="none" strike="noStrike" cap="none">
                <a:solidFill>
                  <a:srgbClr val="000000"/>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4700" b="0" i="0" u="none" strike="noStrike" cap="none">
                <a:solidFill>
                  <a:srgbClr val="000000"/>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4700" b="0" i="0" u="none" strike="noStrike" cap="none">
                <a:solidFill>
                  <a:srgbClr val="000000"/>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4700" b="0" i="0" u="none" strike="noStrike" cap="none">
                <a:solidFill>
                  <a:srgbClr val="000000"/>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4700" b="0" i="0" u="none" strike="noStrike" cap="none">
                <a:solidFill>
                  <a:srgbClr val="000000"/>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4700" b="0" i="0" u="none" strike="noStrike" cap="none">
                <a:solidFill>
                  <a:srgbClr val="000000"/>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4700" b="0" i="0" u="none" strike="noStrike" cap="none">
                <a:solidFill>
                  <a:srgbClr val="000000"/>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4700" b="0" i="0" u="none" strike="noStrike" cap="none">
                <a:solidFill>
                  <a:srgbClr val="000000"/>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p1: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5" name="Google Shape;55;p1:notes"/>
          <p:cNvSpPr>
            <a:spLocks noGrp="1" noRot="1" noChangeAspect="1"/>
          </p:cNvSpPr>
          <p:nvPr>
            <p:ph type="sldImg" idx="2"/>
          </p:nvPr>
        </p:nvSpPr>
        <p:spPr>
          <a:xfrm>
            <a:off x="2143125" y="685800"/>
            <a:ext cx="257175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3"/>
          <p:cNvSpPr txBox="1">
            <a:spLocks noGrp="1"/>
          </p:cNvSpPr>
          <p:nvPr>
            <p:ph type="title"/>
          </p:nvPr>
        </p:nvSpPr>
        <p:spPr>
          <a:xfrm>
            <a:off x="2430066" y="7071407"/>
            <a:ext cx="27540746" cy="15042989"/>
          </a:xfrm>
          <a:prstGeom prst="rect">
            <a:avLst/>
          </a:prstGeom>
          <a:noFill/>
          <a:ln>
            <a:noFill/>
          </a:ln>
        </p:spPr>
        <p:txBody>
          <a:bodyPr spcFirstLastPara="1" wrap="square" lIns="45700" tIns="45700" rIns="45700" bIns="45700" anchor="b" anchorCtr="0">
            <a:normAutofit/>
          </a:bodyPr>
          <a:lstStyle>
            <a:lvl1pPr lvl="0" algn="ctr">
              <a:lnSpc>
                <a:spcPct val="90000"/>
              </a:lnSpc>
              <a:spcBef>
                <a:spcPts val="0"/>
              </a:spcBef>
              <a:spcAft>
                <a:spcPts val="0"/>
              </a:spcAft>
              <a:buClr>
                <a:srgbClr val="000000"/>
              </a:buClr>
              <a:buSzPts val="21200"/>
              <a:buFont typeface="Calibri"/>
              <a:buNone/>
              <a:defRPr sz="21200"/>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a:endParaRPr/>
          </a:p>
        </p:txBody>
      </p:sp>
      <p:sp>
        <p:nvSpPr>
          <p:cNvPr id="11" name="Google Shape;11;p3"/>
          <p:cNvSpPr txBox="1">
            <a:spLocks noGrp="1"/>
          </p:cNvSpPr>
          <p:nvPr>
            <p:ph type="body" idx="1"/>
          </p:nvPr>
        </p:nvSpPr>
        <p:spPr>
          <a:xfrm>
            <a:off x="4050109" y="22694507"/>
            <a:ext cx="24300660" cy="10432073"/>
          </a:xfrm>
          <a:prstGeom prst="rect">
            <a:avLst/>
          </a:prstGeom>
          <a:noFill/>
          <a:ln>
            <a:noFill/>
          </a:ln>
        </p:spPr>
        <p:txBody>
          <a:bodyPr spcFirstLastPara="1" wrap="square" lIns="45700" tIns="45700" rIns="45700" bIns="45700" anchor="t" anchorCtr="0">
            <a:normAutofit/>
          </a:bodyPr>
          <a:lstStyle>
            <a:lvl1pPr marL="457200" lvl="0" indent="-228600" algn="ctr">
              <a:lnSpc>
                <a:spcPct val="90000"/>
              </a:lnSpc>
              <a:spcBef>
                <a:spcPts val="3500"/>
              </a:spcBef>
              <a:spcAft>
                <a:spcPts val="0"/>
              </a:spcAft>
              <a:buClr>
                <a:srgbClr val="000000"/>
              </a:buClr>
              <a:buSzPts val="8500"/>
              <a:buFont typeface="Calibri"/>
              <a:buNone/>
              <a:defRPr sz="8500"/>
            </a:lvl1pPr>
            <a:lvl2pPr marL="914400" lvl="1" indent="-228600" algn="ctr">
              <a:lnSpc>
                <a:spcPct val="90000"/>
              </a:lnSpc>
              <a:spcBef>
                <a:spcPts val="3500"/>
              </a:spcBef>
              <a:spcAft>
                <a:spcPts val="0"/>
              </a:spcAft>
              <a:buClr>
                <a:srgbClr val="000000"/>
              </a:buClr>
              <a:buSzPts val="8500"/>
              <a:buFont typeface="Calibri"/>
              <a:buNone/>
              <a:defRPr sz="8500"/>
            </a:lvl2pPr>
            <a:lvl3pPr marL="1371600" lvl="2" indent="-228600" algn="ctr">
              <a:lnSpc>
                <a:spcPct val="90000"/>
              </a:lnSpc>
              <a:spcBef>
                <a:spcPts val="3500"/>
              </a:spcBef>
              <a:spcAft>
                <a:spcPts val="0"/>
              </a:spcAft>
              <a:buClr>
                <a:srgbClr val="000000"/>
              </a:buClr>
              <a:buSzPts val="8500"/>
              <a:buFont typeface="Calibri"/>
              <a:buNone/>
              <a:defRPr sz="8500"/>
            </a:lvl3pPr>
            <a:lvl4pPr marL="1828800" lvl="3" indent="-228600" algn="ctr">
              <a:lnSpc>
                <a:spcPct val="90000"/>
              </a:lnSpc>
              <a:spcBef>
                <a:spcPts val="3500"/>
              </a:spcBef>
              <a:spcAft>
                <a:spcPts val="0"/>
              </a:spcAft>
              <a:buClr>
                <a:srgbClr val="000000"/>
              </a:buClr>
              <a:buSzPts val="8500"/>
              <a:buFont typeface="Calibri"/>
              <a:buNone/>
              <a:defRPr sz="8500"/>
            </a:lvl4pPr>
            <a:lvl5pPr marL="2286000" lvl="4" indent="-228600" algn="ctr">
              <a:lnSpc>
                <a:spcPct val="90000"/>
              </a:lnSpc>
              <a:spcBef>
                <a:spcPts val="3500"/>
              </a:spcBef>
              <a:spcAft>
                <a:spcPts val="0"/>
              </a:spcAft>
              <a:buClr>
                <a:srgbClr val="000000"/>
              </a:buClr>
              <a:buSzPts val="8500"/>
              <a:buFont typeface="Calibri"/>
              <a:buNone/>
              <a:defRPr sz="8500"/>
            </a:lvl5pPr>
            <a:lvl6pPr marL="2743200" lvl="5" indent="-342900" algn="l">
              <a:lnSpc>
                <a:spcPct val="90000"/>
              </a:lnSpc>
              <a:spcBef>
                <a:spcPts val="3500"/>
              </a:spcBef>
              <a:spcAft>
                <a:spcPts val="0"/>
              </a:spcAft>
              <a:buClr>
                <a:srgbClr val="000000"/>
              </a:buClr>
              <a:buSzPts val="1800"/>
              <a:buChar char="•"/>
              <a:defRPr/>
            </a:lvl6pPr>
            <a:lvl7pPr marL="3200400" lvl="6" indent="-342900" algn="l">
              <a:lnSpc>
                <a:spcPct val="90000"/>
              </a:lnSpc>
              <a:spcBef>
                <a:spcPts val="3500"/>
              </a:spcBef>
              <a:spcAft>
                <a:spcPts val="0"/>
              </a:spcAft>
              <a:buClr>
                <a:srgbClr val="000000"/>
              </a:buClr>
              <a:buSzPts val="1800"/>
              <a:buChar char="•"/>
              <a:defRPr/>
            </a:lvl7pPr>
            <a:lvl8pPr marL="3657600" lvl="7" indent="-342900" algn="l">
              <a:lnSpc>
                <a:spcPct val="90000"/>
              </a:lnSpc>
              <a:spcBef>
                <a:spcPts val="3500"/>
              </a:spcBef>
              <a:spcAft>
                <a:spcPts val="0"/>
              </a:spcAft>
              <a:buClr>
                <a:srgbClr val="000000"/>
              </a:buClr>
              <a:buSzPts val="1800"/>
              <a:buChar char="•"/>
              <a:defRPr/>
            </a:lvl8pPr>
            <a:lvl9pPr marL="4114800" lvl="8" indent="-342900" algn="l">
              <a:lnSpc>
                <a:spcPct val="90000"/>
              </a:lnSpc>
              <a:spcBef>
                <a:spcPts val="3500"/>
              </a:spcBef>
              <a:spcAft>
                <a:spcPts val="0"/>
              </a:spcAft>
              <a:buClr>
                <a:srgbClr val="000000"/>
              </a:buClr>
              <a:buSzPts val="1800"/>
              <a:buChar char="•"/>
              <a:defRPr/>
            </a:lvl9pPr>
          </a:lstStyle>
          <a:p>
            <a:endParaRPr/>
          </a:p>
        </p:txBody>
      </p:sp>
      <p:sp>
        <p:nvSpPr>
          <p:cNvPr id="12" name="Google Shape;12;p3"/>
          <p:cNvSpPr txBox="1">
            <a:spLocks noGrp="1"/>
          </p:cNvSpPr>
          <p:nvPr>
            <p:ph type="sldNum" idx="12"/>
          </p:nvPr>
        </p:nvSpPr>
        <p:spPr>
          <a:xfrm>
            <a:off x="29528458" y="40505581"/>
            <a:ext cx="644862" cy="1385209"/>
          </a:xfrm>
          <a:prstGeom prst="rect">
            <a:avLst/>
          </a:prstGeom>
          <a:noFill/>
          <a:ln>
            <a:noFill/>
          </a:ln>
        </p:spPr>
        <p:txBody>
          <a:bodyPr spcFirstLastPara="1" wrap="square" lIns="45700" tIns="45700" rIns="45700" bIns="45700" anchor="ctr" anchorCtr="0">
            <a:spAutoFit/>
          </a:bodyPr>
          <a:lstStyle>
            <a:lvl1pPr marL="0" lvl="0"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1pPr>
            <a:lvl2pPr marL="0" lvl="1"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2pPr>
            <a:lvl3pPr marL="0" lvl="2"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3pPr>
            <a:lvl4pPr marL="0" lvl="3"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4pPr>
            <a:lvl5pPr marL="0" lvl="4"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5pPr>
            <a:lvl6pPr marL="0" lvl="5"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6pPr>
            <a:lvl7pPr marL="0" lvl="6"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7pPr>
            <a:lvl8pPr marL="0" lvl="7"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8pPr>
            <a:lvl9pPr marL="0" lvl="8"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p:cSld name="Title and Vertical Text">
    <p:spTree>
      <p:nvGrpSpPr>
        <p:cNvPr id="1" name="Shape 45"/>
        <p:cNvGrpSpPr/>
        <p:nvPr/>
      </p:nvGrpSpPr>
      <p:grpSpPr>
        <a:xfrm>
          <a:off x="0" y="0"/>
          <a:ext cx="0" cy="0"/>
          <a:chOff x="0" y="0"/>
          <a:chExt cx="0" cy="0"/>
        </a:xfrm>
      </p:grpSpPr>
      <p:sp>
        <p:nvSpPr>
          <p:cNvPr id="46" name="Google Shape;46;p12"/>
          <p:cNvSpPr txBox="1">
            <a:spLocks noGrp="1"/>
          </p:cNvSpPr>
          <p:nvPr>
            <p:ph type="title"/>
          </p:nvPr>
        </p:nvSpPr>
        <p:spPr>
          <a:xfrm>
            <a:off x="2227560" y="2300464"/>
            <a:ext cx="27945758" cy="8351665"/>
          </a:xfrm>
          <a:prstGeom prst="rect">
            <a:avLst/>
          </a:prstGeom>
          <a:noFill/>
          <a:ln>
            <a:noFill/>
          </a:ln>
        </p:spPr>
        <p:txBody>
          <a:bodyPr spcFirstLastPara="1" wrap="square" lIns="45700" tIns="45700" rIns="45700" bIns="45700" anchor="ctr" anchorCtr="0">
            <a:normAutofit/>
          </a:bodyPr>
          <a:lstStyle>
            <a:lvl1pPr lvl="0" algn="l">
              <a:lnSpc>
                <a:spcPct val="90000"/>
              </a:lnSpc>
              <a:spcBef>
                <a:spcPts val="0"/>
              </a:spcBef>
              <a:spcAft>
                <a:spcPts val="0"/>
              </a:spcAft>
              <a:buClr>
                <a:srgbClr val="000000"/>
              </a:buClr>
              <a:buSzPts val="1800"/>
              <a:buNone/>
              <a:defRPr/>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a:endParaRPr/>
          </a:p>
        </p:txBody>
      </p:sp>
      <p:sp>
        <p:nvSpPr>
          <p:cNvPr id="47" name="Google Shape;47;p12"/>
          <p:cNvSpPr txBox="1">
            <a:spLocks noGrp="1"/>
          </p:cNvSpPr>
          <p:nvPr>
            <p:ph type="body" idx="1"/>
          </p:nvPr>
        </p:nvSpPr>
        <p:spPr>
          <a:xfrm>
            <a:off x="2227560" y="11502283"/>
            <a:ext cx="27945758" cy="27415446"/>
          </a:xfrm>
          <a:prstGeom prst="rect">
            <a:avLst/>
          </a:prstGeom>
          <a:noFill/>
          <a:ln>
            <a:noFill/>
          </a:ln>
        </p:spPr>
        <p:txBody>
          <a:bodyPr spcFirstLastPara="1" wrap="square" lIns="45700" tIns="45700" rIns="45700" bIns="45700" anchor="t" anchorCtr="0">
            <a:normAutofit/>
          </a:bodyPr>
          <a:lstStyle>
            <a:lvl1pPr marL="457200" lvl="0" indent="-342900" algn="l">
              <a:lnSpc>
                <a:spcPct val="90000"/>
              </a:lnSpc>
              <a:spcBef>
                <a:spcPts val="3500"/>
              </a:spcBef>
              <a:spcAft>
                <a:spcPts val="0"/>
              </a:spcAft>
              <a:buClr>
                <a:srgbClr val="000000"/>
              </a:buClr>
              <a:buSzPts val="1800"/>
              <a:buChar char="•"/>
              <a:defRPr/>
            </a:lvl1pPr>
            <a:lvl2pPr marL="914400" lvl="1" indent="-342900" algn="l">
              <a:lnSpc>
                <a:spcPct val="90000"/>
              </a:lnSpc>
              <a:spcBef>
                <a:spcPts val="3500"/>
              </a:spcBef>
              <a:spcAft>
                <a:spcPts val="0"/>
              </a:spcAft>
              <a:buClr>
                <a:srgbClr val="000000"/>
              </a:buClr>
              <a:buSzPts val="1800"/>
              <a:buChar char="•"/>
              <a:defRPr/>
            </a:lvl2pPr>
            <a:lvl3pPr marL="1371600" lvl="2" indent="-342900" algn="l">
              <a:lnSpc>
                <a:spcPct val="90000"/>
              </a:lnSpc>
              <a:spcBef>
                <a:spcPts val="3500"/>
              </a:spcBef>
              <a:spcAft>
                <a:spcPts val="0"/>
              </a:spcAft>
              <a:buClr>
                <a:srgbClr val="000000"/>
              </a:buClr>
              <a:buSzPts val="1800"/>
              <a:buChar char="•"/>
              <a:defRPr/>
            </a:lvl3pPr>
            <a:lvl4pPr marL="1828800" lvl="3" indent="-342900" algn="l">
              <a:lnSpc>
                <a:spcPct val="90000"/>
              </a:lnSpc>
              <a:spcBef>
                <a:spcPts val="3500"/>
              </a:spcBef>
              <a:spcAft>
                <a:spcPts val="0"/>
              </a:spcAft>
              <a:buClr>
                <a:srgbClr val="000000"/>
              </a:buClr>
              <a:buSzPts val="1800"/>
              <a:buChar char="•"/>
              <a:defRPr/>
            </a:lvl4pPr>
            <a:lvl5pPr marL="2286000" lvl="4" indent="-342900" algn="l">
              <a:lnSpc>
                <a:spcPct val="90000"/>
              </a:lnSpc>
              <a:spcBef>
                <a:spcPts val="3500"/>
              </a:spcBef>
              <a:spcAft>
                <a:spcPts val="0"/>
              </a:spcAft>
              <a:buClr>
                <a:srgbClr val="000000"/>
              </a:buClr>
              <a:buSzPts val="1800"/>
              <a:buChar char="•"/>
              <a:defRPr/>
            </a:lvl5pPr>
            <a:lvl6pPr marL="2743200" lvl="5" indent="-342900" algn="l">
              <a:lnSpc>
                <a:spcPct val="90000"/>
              </a:lnSpc>
              <a:spcBef>
                <a:spcPts val="3500"/>
              </a:spcBef>
              <a:spcAft>
                <a:spcPts val="0"/>
              </a:spcAft>
              <a:buClr>
                <a:srgbClr val="000000"/>
              </a:buClr>
              <a:buSzPts val="1800"/>
              <a:buChar char="•"/>
              <a:defRPr/>
            </a:lvl6pPr>
            <a:lvl7pPr marL="3200400" lvl="6" indent="-342900" algn="l">
              <a:lnSpc>
                <a:spcPct val="90000"/>
              </a:lnSpc>
              <a:spcBef>
                <a:spcPts val="3500"/>
              </a:spcBef>
              <a:spcAft>
                <a:spcPts val="0"/>
              </a:spcAft>
              <a:buClr>
                <a:srgbClr val="000000"/>
              </a:buClr>
              <a:buSzPts val="1800"/>
              <a:buChar char="•"/>
              <a:defRPr/>
            </a:lvl7pPr>
            <a:lvl8pPr marL="3657600" lvl="7" indent="-342900" algn="l">
              <a:lnSpc>
                <a:spcPct val="90000"/>
              </a:lnSpc>
              <a:spcBef>
                <a:spcPts val="3500"/>
              </a:spcBef>
              <a:spcAft>
                <a:spcPts val="0"/>
              </a:spcAft>
              <a:buClr>
                <a:srgbClr val="000000"/>
              </a:buClr>
              <a:buSzPts val="1800"/>
              <a:buChar char="•"/>
              <a:defRPr/>
            </a:lvl8pPr>
            <a:lvl9pPr marL="4114800" lvl="8" indent="-342900" algn="l">
              <a:lnSpc>
                <a:spcPct val="90000"/>
              </a:lnSpc>
              <a:spcBef>
                <a:spcPts val="3500"/>
              </a:spcBef>
              <a:spcAft>
                <a:spcPts val="0"/>
              </a:spcAft>
              <a:buClr>
                <a:srgbClr val="000000"/>
              </a:buClr>
              <a:buSzPts val="1800"/>
              <a:buChar char="•"/>
              <a:defRPr/>
            </a:lvl9pPr>
          </a:lstStyle>
          <a:p>
            <a:endParaRPr/>
          </a:p>
        </p:txBody>
      </p:sp>
      <p:sp>
        <p:nvSpPr>
          <p:cNvPr id="48" name="Google Shape;48;p12"/>
          <p:cNvSpPr txBox="1">
            <a:spLocks noGrp="1"/>
          </p:cNvSpPr>
          <p:nvPr>
            <p:ph type="sldNum" idx="12"/>
          </p:nvPr>
        </p:nvSpPr>
        <p:spPr>
          <a:xfrm>
            <a:off x="29528458" y="40505581"/>
            <a:ext cx="644862" cy="1385209"/>
          </a:xfrm>
          <a:prstGeom prst="rect">
            <a:avLst/>
          </a:prstGeom>
          <a:noFill/>
          <a:ln>
            <a:noFill/>
          </a:ln>
        </p:spPr>
        <p:txBody>
          <a:bodyPr spcFirstLastPara="1" wrap="square" lIns="45700" tIns="45700" rIns="45700" bIns="45700" anchor="ctr" anchorCtr="0">
            <a:spAutoFit/>
          </a:bodyPr>
          <a:lstStyle>
            <a:lvl1pPr marL="0" lvl="0"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1pPr>
            <a:lvl2pPr marL="0" lvl="1"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2pPr>
            <a:lvl3pPr marL="0" lvl="2"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3pPr>
            <a:lvl4pPr marL="0" lvl="3"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4pPr>
            <a:lvl5pPr marL="0" lvl="4"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5pPr>
            <a:lvl6pPr marL="0" lvl="5"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6pPr>
            <a:lvl7pPr marL="0" lvl="6"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7pPr>
            <a:lvl8pPr marL="0" lvl="7"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8pPr>
            <a:lvl9pPr marL="0" lvl="8"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p:cSld name="Vertical Title and Text">
    <p:spTree>
      <p:nvGrpSpPr>
        <p:cNvPr id="1" name="Shape 49"/>
        <p:cNvGrpSpPr/>
        <p:nvPr/>
      </p:nvGrpSpPr>
      <p:grpSpPr>
        <a:xfrm>
          <a:off x="0" y="0"/>
          <a:ext cx="0" cy="0"/>
          <a:chOff x="0" y="0"/>
          <a:chExt cx="0" cy="0"/>
        </a:xfrm>
      </p:grpSpPr>
      <p:sp>
        <p:nvSpPr>
          <p:cNvPr id="50" name="Google Shape;50;p13"/>
          <p:cNvSpPr txBox="1">
            <a:spLocks noGrp="1"/>
          </p:cNvSpPr>
          <p:nvPr>
            <p:ph type="title"/>
          </p:nvPr>
        </p:nvSpPr>
        <p:spPr>
          <a:xfrm>
            <a:off x="23186878" y="2300457"/>
            <a:ext cx="6986443" cy="36617272"/>
          </a:xfrm>
          <a:prstGeom prst="rect">
            <a:avLst/>
          </a:prstGeom>
          <a:noFill/>
          <a:ln>
            <a:noFill/>
          </a:ln>
        </p:spPr>
        <p:txBody>
          <a:bodyPr spcFirstLastPara="1" wrap="square" lIns="45700" tIns="45700" rIns="45700" bIns="45700" anchor="ctr" anchorCtr="0">
            <a:normAutofit/>
          </a:bodyPr>
          <a:lstStyle>
            <a:lvl1pPr lvl="0" algn="l">
              <a:lnSpc>
                <a:spcPct val="90000"/>
              </a:lnSpc>
              <a:spcBef>
                <a:spcPts val="0"/>
              </a:spcBef>
              <a:spcAft>
                <a:spcPts val="0"/>
              </a:spcAft>
              <a:buClr>
                <a:srgbClr val="000000"/>
              </a:buClr>
              <a:buSzPts val="1800"/>
              <a:buNone/>
              <a:defRPr/>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a:endParaRPr/>
          </a:p>
        </p:txBody>
      </p:sp>
      <p:sp>
        <p:nvSpPr>
          <p:cNvPr id="51" name="Google Shape;51;p13"/>
          <p:cNvSpPr txBox="1">
            <a:spLocks noGrp="1"/>
          </p:cNvSpPr>
          <p:nvPr>
            <p:ph type="body" idx="1"/>
          </p:nvPr>
        </p:nvSpPr>
        <p:spPr>
          <a:xfrm>
            <a:off x="2227562" y="2300457"/>
            <a:ext cx="20554306" cy="36617272"/>
          </a:xfrm>
          <a:prstGeom prst="rect">
            <a:avLst/>
          </a:prstGeom>
          <a:noFill/>
          <a:ln>
            <a:noFill/>
          </a:ln>
        </p:spPr>
        <p:txBody>
          <a:bodyPr spcFirstLastPara="1" wrap="square" lIns="45700" tIns="45700" rIns="45700" bIns="45700" anchor="t" anchorCtr="0">
            <a:normAutofit/>
          </a:bodyPr>
          <a:lstStyle>
            <a:lvl1pPr marL="457200" lvl="0" indent="-342900" algn="l">
              <a:lnSpc>
                <a:spcPct val="90000"/>
              </a:lnSpc>
              <a:spcBef>
                <a:spcPts val="3500"/>
              </a:spcBef>
              <a:spcAft>
                <a:spcPts val="0"/>
              </a:spcAft>
              <a:buClr>
                <a:srgbClr val="000000"/>
              </a:buClr>
              <a:buSzPts val="1800"/>
              <a:buChar char="•"/>
              <a:defRPr/>
            </a:lvl1pPr>
            <a:lvl2pPr marL="914400" lvl="1" indent="-342900" algn="l">
              <a:lnSpc>
                <a:spcPct val="90000"/>
              </a:lnSpc>
              <a:spcBef>
                <a:spcPts val="3500"/>
              </a:spcBef>
              <a:spcAft>
                <a:spcPts val="0"/>
              </a:spcAft>
              <a:buClr>
                <a:srgbClr val="000000"/>
              </a:buClr>
              <a:buSzPts val="1800"/>
              <a:buChar char="•"/>
              <a:defRPr/>
            </a:lvl2pPr>
            <a:lvl3pPr marL="1371600" lvl="2" indent="-342900" algn="l">
              <a:lnSpc>
                <a:spcPct val="90000"/>
              </a:lnSpc>
              <a:spcBef>
                <a:spcPts val="3500"/>
              </a:spcBef>
              <a:spcAft>
                <a:spcPts val="0"/>
              </a:spcAft>
              <a:buClr>
                <a:srgbClr val="000000"/>
              </a:buClr>
              <a:buSzPts val="1800"/>
              <a:buChar char="•"/>
              <a:defRPr/>
            </a:lvl3pPr>
            <a:lvl4pPr marL="1828800" lvl="3" indent="-342900" algn="l">
              <a:lnSpc>
                <a:spcPct val="90000"/>
              </a:lnSpc>
              <a:spcBef>
                <a:spcPts val="3500"/>
              </a:spcBef>
              <a:spcAft>
                <a:spcPts val="0"/>
              </a:spcAft>
              <a:buClr>
                <a:srgbClr val="000000"/>
              </a:buClr>
              <a:buSzPts val="1800"/>
              <a:buChar char="•"/>
              <a:defRPr/>
            </a:lvl4pPr>
            <a:lvl5pPr marL="2286000" lvl="4" indent="-342900" algn="l">
              <a:lnSpc>
                <a:spcPct val="90000"/>
              </a:lnSpc>
              <a:spcBef>
                <a:spcPts val="3500"/>
              </a:spcBef>
              <a:spcAft>
                <a:spcPts val="0"/>
              </a:spcAft>
              <a:buClr>
                <a:srgbClr val="000000"/>
              </a:buClr>
              <a:buSzPts val="1800"/>
              <a:buChar char="•"/>
              <a:defRPr/>
            </a:lvl5pPr>
            <a:lvl6pPr marL="2743200" lvl="5" indent="-342900" algn="l">
              <a:lnSpc>
                <a:spcPct val="90000"/>
              </a:lnSpc>
              <a:spcBef>
                <a:spcPts val="3500"/>
              </a:spcBef>
              <a:spcAft>
                <a:spcPts val="0"/>
              </a:spcAft>
              <a:buClr>
                <a:srgbClr val="000000"/>
              </a:buClr>
              <a:buSzPts val="1800"/>
              <a:buChar char="•"/>
              <a:defRPr/>
            </a:lvl6pPr>
            <a:lvl7pPr marL="3200400" lvl="6" indent="-342900" algn="l">
              <a:lnSpc>
                <a:spcPct val="90000"/>
              </a:lnSpc>
              <a:spcBef>
                <a:spcPts val="3500"/>
              </a:spcBef>
              <a:spcAft>
                <a:spcPts val="0"/>
              </a:spcAft>
              <a:buClr>
                <a:srgbClr val="000000"/>
              </a:buClr>
              <a:buSzPts val="1800"/>
              <a:buChar char="•"/>
              <a:defRPr/>
            </a:lvl7pPr>
            <a:lvl8pPr marL="3657600" lvl="7" indent="-342900" algn="l">
              <a:lnSpc>
                <a:spcPct val="90000"/>
              </a:lnSpc>
              <a:spcBef>
                <a:spcPts val="3500"/>
              </a:spcBef>
              <a:spcAft>
                <a:spcPts val="0"/>
              </a:spcAft>
              <a:buClr>
                <a:srgbClr val="000000"/>
              </a:buClr>
              <a:buSzPts val="1800"/>
              <a:buChar char="•"/>
              <a:defRPr/>
            </a:lvl8pPr>
            <a:lvl9pPr marL="4114800" lvl="8" indent="-342900" algn="l">
              <a:lnSpc>
                <a:spcPct val="90000"/>
              </a:lnSpc>
              <a:spcBef>
                <a:spcPts val="3500"/>
              </a:spcBef>
              <a:spcAft>
                <a:spcPts val="0"/>
              </a:spcAft>
              <a:buClr>
                <a:srgbClr val="000000"/>
              </a:buClr>
              <a:buSzPts val="1800"/>
              <a:buChar char="•"/>
              <a:defRPr/>
            </a:lvl9pPr>
          </a:lstStyle>
          <a:p>
            <a:endParaRPr/>
          </a:p>
        </p:txBody>
      </p:sp>
      <p:sp>
        <p:nvSpPr>
          <p:cNvPr id="52" name="Google Shape;52;p13"/>
          <p:cNvSpPr txBox="1">
            <a:spLocks noGrp="1"/>
          </p:cNvSpPr>
          <p:nvPr>
            <p:ph type="sldNum" idx="12"/>
          </p:nvPr>
        </p:nvSpPr>
        <p:spPr>
          <a:xfrm>
            <a:off x="29528458" y="40505581"/>
            <a:ext cx="644862" cy="1385209"/>
          </a:xfrm>
          <a:prstGeom prst="rect">
            <a:avLst/>
          </a:prstGeom>
          <a:noFill/>
          <a:ln>
            <a:noFill/>
          </a:ln>
        </p:spPr>
        <p:txBody>
          <a:bodyPr spcFirstLastPara="1" wrap="square" lIns="45700" tIns="45700" rIns="45700" bIns="45700" anchor="ctr" anchorCtr="0">
            <a:spAutoFit/>
          </a:bodyPr>
          <a:lstStyle>
            <a:lvl1pPr marL="0" lvl="0"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1pPr>
            <a:lvl2pPr marL="0" lvl="1"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2pPr>
            <a:lvl3pPr marL="0" lvl="2"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3pPr>
            <a:lvl4pPr marL="0" lvl="3"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4pPr>
            <a:lvl5pPr marL="0" lvl="4"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5pPr>
            <a:lvl6pPr marL="0" lvl="5"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6pPr>
            <a:lvl7pPr marL="0" lvl="6"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7pPr>
            <a:lvl8pPr marL="0" lvl="7"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8pPr>
            <a:lvl9pPr marL="0" lvl="8"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tx">
  <p:cSld name="TITLE_AND_BODY">
    <p:spTree>
      <p:nvGrpSpPr>
        <p:cNvPr id="1" name="Shape 13"/>
        <p:cNvGrpSpPr/>
        <p:nvPr/>
      </p:nvGrpSpPr>
      <p:grpSpPr>
        <a:xfrm>
          <a:off x="0" y="0"/>
          <a:ext cx="0" cy="0"/>
          <a:chOff x="0" y="0"/>
          <a:chExt cx="0" cy="0"/>
        </a:xfrm>
      </p:grpSpPr>
      <p:sp>
        <p:nvSpPr>
          <p:cNvPr id="14" name="Google Shape;14;p4"/>
          <p:cNvSpPr txBox="1">
            <a:spLocks noGrp="1"/>
          </p:cNvSpPr>
          <p:nvPr>
            <p:ph type="title"/>
          </p:nvPr>
        </p:nvSpPr>
        <p:spPr>
          <a:xfrm>
            <a:off x="2227560" y="2300464"/>
            <a:ext cx="27945758" cy="8351665"/>
          </a:xfrm>
          <a:prstGeom prst="rect">
            <a:avLst/>
          </a:prstGeom>
          <a:noFill/>
          <a:ln>
            <a:noFill/>
          </a:ln>
        </p:spPr>
        <p:txBody>
          <a:bodyPr spcFirstLastPara="1" wrap="square" lIns="45700" tIns="45700" rIns="45700" bIns="45700" anchor="ctr" anchorCtr="0">
            <a:normAutofit/>
          </a:bodyPr>
          <a:lstStyle>
            <a:lvl1pPr lvl="0" algn="l">
              <a:lnSpc>
                <a:spcPct val="90000"/>
              </a:lnSpc>
              <a:spcBef>
                <a:spcPts val="0"/>
              </a:spcBef>
              <a:spcAft>
                <a:spcPts val="0"/>
              </a:spcAft>
              <a:buClr>
                <a:srgbClr val="000000"/>
              </a:buClr>
              <a:buSzPts val="1800"/>
              <a:buNone/>
              <a:defRPr/>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a:endParaRPr/>
          </a:p>
        </p:txBody>
      </p:sp>
      <p:sp>
        <p:nvSpPr>
          <p:cNvPr id="15" name="Google Shape;15;p4"/>
          <p:cNvSpPr txBox="1">
            <a:spLocks noGrp="1"/>
          </p:cNvSpPr>
          <p:nvPr>
            <p:ph type="body" idx="1"/>
          </p:nvPr>
        </p:nvSpPr>
        <p:spPr>
          <a:xfrm>
            <a:off x="2227560" y="11502283"/>
            <a:ext cx="27945758" cy="27415446"/>
          </a:xfrm>
          <a:prstGeom prst="rect">
            <a:avLst/>
          </a:prstGeom>
          <a:noFill/>
          <a:ln>
            <a:noFill/>
          </a:ln>
        </p:spPr>
        <p:txBody>
          <a:bodyPr spcFirstLastPara="1" wrap="square" lIns="45700" tIns="45700" rIns="45700" bIns="45700" anchor="t" anchorCtr="0">
            <a:normAutofit/>
          </a:bodyPr>
          <a:lstStyle>
            <a:lvl1pPr marL="457200" lvl="0" indent="-342900" algn="l">
              <a:lnSpc>
                <a:spcPct val="90000"/>
              </a:lnSpc>
              <a:spcBef>
                <a:spcPts val="3500"/>
              </a:spcBef>
              <a:spcAft>
                <a:spcPts val="0"/>
              </a:spcAft>
              <a:buClr>
                <a:srgbClr val="000000"/>
              </a:buClr>
              <a:buSzPts val="1800"/>
              <a:buChar char="•"/>
              <a:defRPr/>
            </a:lvl1pPr>
            <a:lvl2pPr marL="914400" lvl="1" indent="-342900" algn="l">
              <a:lnSpc>
                <a:spcPct val="90000"/>
              </a:lnSpc>
              <a:spcBef>
                <a:spcPts val="3500"/>
              </a:spcBef>
              <a:spcAft>
                <a:spcPts val="0"/>
              </a:spcAft>
              <a:buClr>
                <a:srgbClr val="000000"/>
              </a:buClr>
              <a:buSzPts val="1800"/>
              <a:buChar char="•"/>
              <a:defRPr/>
            </a:lvl2pPr>
            <a:lvl3pPr marL="1371600" lvl="2" indent="-342900" algn="l">
              <a:lnSpc>
                <a:spcPct val="90000"/>
              </a:lnSpc>
              <a:spcBef>
                <a:spcPts val="3500"/>
              </a:spcBef>
              <a:spcAft>
                <a:spcPts val="0"/>
              </a:spcAft>
              <a:buClr>
                <a:srgbClr val="000000"/>
              </a:buClr>
              <a:buSzPts val="1800"/>
              <a:buChar char="•"/>
              <a:defRPr/>
            </a:lvl3pPr>
            <a:lvl4pPr marL="1828800" lvl="3" indent="-342900" algn="l">
              <a:lnSpc>
                <a:spcPct val="90000"/>
              </a:lnSpc>
              <a:spcBef>
                <a:spcPts val="3500"/>
              </a:spcBef>
              <a:spcAft>
                <a:spcPts val="0"/>
              </a:spcAft>
              <a:buClr>
                <a:srgbClr val="000000"/>
              </a:buClr>
              <a:buSzPts val="1800"/>
              <a:buChar char="•"/>
              <a:defRPr/>
            </a:lvl4pPr>
            <a:lvl5pPr marL="2286000" lvl="4" indent="-342900" algn="l">
              <a:lnSpc>
                <a:spcPct val="90000"/>
              </a:lnSpc>
              <a:spcBef>
                <a:spcPts val="3500"/>
              </a:spcBef>
              <a:spcAft>
                <a:spcPts val="0"/>
              </a:spcAft>
              <a:buClr>
                <a:srgbClr val="000000"/>
              </a:buClr>
              <a:buSzPts val="1800"/>
              <a:buChar char="•"/>
              <a:defRPr/>
            </a:lvl5pPr>
            <a:lvl6pPr marL="2743200" lvl="5" indent="-342900" algn="l">
              <a:lnSpc>
                <a:spcPct val="90000"/>
              </a:lnSpc>
              <a:spcBef>
                <a:spcPts val="3500"/>
              </a:spcBef>
              <a:spcAft>
                <a:spcPts val="0"/>
              </a:spcAft>
              <a:buClr>
                <a:srgbClr val="000000"/>
              </a:buClr>
              <a:buSzPts val="1800"/>
              <a:buChar char="•"/>
              <a:defRPr/>
            </a:lvl6pPr>
            <a:lvl7pPr marL="3200400" lvl="6" indent="-342900" algn="l">
              <a:lnSpc>
                <a:spcPct val="90000"/>
              </a:lnSpc>
              <a:spcBef>
                <a:spcPts val="3500"/>
              </a:spcBef>
              <a:spcAft>
                <a:spcPts val="0"/>
              </a:spcAft>
              <a:buClr>
                <a:srgbClr val="000000"/>
              </a:buClr>
              <a:buSzPts val="1800"/>
              <a:buChar char="•"/>
              <a:defRPr/>
            </a:lvl7pPr>
            <a:lvl8pPr marL="3657600" lvl="7" indent="-342900" algn="l">
              <a:lnSpc>
                <a:spcPct val="90000"/>
              </a:lnSpc>
              <a:spcBef>
                <a:spcPts val="3500"/>
              </a:spcBef>
              <a:spcAft>
                <a:spcPts val="0"/>
              </a:spcAft>
              <a:buClr>
                <a:srgbClr val="000000"/>
              </a:buClr>
              <a:buSzPts val="1800"/>
              <a:buChar char="•"/>
              <a:defRPr/>
            </a:lvl8pPr>
            <a:lvl9pPr marL="4114800" lvl="8" indent="-342900" algn="l">
              <a:lnSpc>
                <a:spcPct val="90000"/>
              </a:lnSpc>
              <a:spcBef>
                <a:spcPts val="3500"/>
              </a:spcBef>
              <a:spcAft>
                <a:spcPts val="0"/>
              </a:spcAft>
              <a:buClr>
                <a:srgbClr val="000000"/>
              </a:buClr>
              <a:buSzPts val="1800"/>
              <a:buChar char="•"/>
              <a:defRPr/>
            </a:lvl9pPr>
          </a:lstStyle>
          <a:p>
            <a:endParaRPr/>
          </a:p>
        </p:txBody>
      </p:sp>
      <p:sp>
        <p:nvSpPr>
          <p:cNvPr id="16" name="Google Shape;16;p4"/>
          <p:cNvSpPr txBox="1">
            <a:spLocks noGrp="1"/>
          </p:cNvSpPr>
          <p:nvPr>
            <p:ph type="sldNum" idx="12"/>
          </p:nvPr>
        </p:nvSpPr>
        <p:spPr>
          <a:xfrm>
            <a:off x="29528458" y="40505581"/>
            <a:ext cx="644862" cy="1385209"/>
          </a:xfrm>
          <a:prstGeom prst="rect">
            <a:avLst/>
          </a:prstGeom>
          <a:noFill/>
          <a:ln>
            <a:noFill/>
          </a:ln>
        </p:spPr>
        <p:txBody>
          <a:bodyPr spcFirstLastPara="1" wrap="square" lIns="45700" tIns="45700" rIns="45700" bIns="45700" anchor="ctr" anchorCtr="0">
            <a:spAutoFit/>
          </a:bodyPr>
          <a:lstStyle>
            <a:lvl1pPr marL="0" lvl="0"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1pPr>
            <a:lvl2pPr marL="0" lvl="1"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2pPr>
            <a:lvl3pPr marL="0" lvl="2"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3pPr>
            <a:lvl4pPr marL="0" lvl="3"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4pPr>
            <a:lvl5pPr marL="0" lvl="4"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5pPr>
            <a:lvl6pPr marL="0" lvl="5"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6pPr>
            <a:lvl7pPr marL="0" lvl="6"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7pPr>
            <a:lvl8pPr marL="0" lvl="7"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8pPr>
            <a:lvl9pPr marL="0" lvl="8"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17"/>
        <p:cNvGrpSpPr/>
        <p:nvPr/>
      </p:nvGrpSpPr>
      <p:grpSpPr>
        <a:xfrm>
          <a:off x="0" y="0"/>
          <a:ext cx="0" cy="0"/>
          <a:chOff x="0" y="0"/>
          <a:chExt cx="0" cy="0"/>
        </a:xfrm>
      </p:grpSpPr>
      <p:sp>
        <p:nvSpPr>
          <p:cNvPr id="18" name="Google Shape;18;p5"/>
          <p:cNvSpPr txBox="1">
            <a:spLocks noGrp="1"/>
          </p:cNvSpPr>
          <p:nvPr>
            <p:ph type="title"/>
          </p:nvPr>
        </p:nvSpPr>
        <p:spPr>
          <a:xfrm>
            <a:off x="2210686" y="10772151"/>
            <a:ext cx="27945758" cy="17973565"/>
          </a:xfrm>
          <a:prstGeom prst="rect">
            <a:avLst/>
          </a:prstGeom>
          <a:noFill/>
          <a:ln>
            <a:noFill/>
          </a:ln>
        </p:spPr>
        <p:txBody>
          <a:bodyPr spcFirstLastPara="1" wrap="square" lIns="45700" tIns="45700" rIns="45700" bIns="45700" anchor="b" anchorCtr="0">
            <a:normAutofit/>
          </a:bodyPr>
          <a:lstStyle>
            <a:lvl1pPr lvl="0" algn="l">
              <a:lnSpc>
                <a:spcPct val="90000"/>
              </a:lnSpc>
              <a:spcBef>
                <a:spcPts val="0"/>
              </a:spcBef>
              <a:spcAft>
                <a:spcPts val="0"/>
              </a:spcAft>
              <a:buClr>
                <a:srgbClr val="000000"/>
              </a:buClr>
              <a:buSzPts val="21200"/>
              <a:buFont typeface="Calibri"/>
              <a:buNone/>
              <a:defRPr sz="21200"/>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a:endParaRPr/>
          </a:p>
        </p:txBody>
      </p:sp>
      <p:sp>
        <p:nvSpPr>
          <p:cNvPr id="19" name="Google Shape;19;p5"/>
          <p:cNvSpPr txBox="1">
            <a:spLocks noGrp="1"/>
          </p:cNvSpPr>
          <p:nvPr>
            <p:ph type="body" idx="1"/>
          </p:nvPr>
        </p:nvSpPr>
        <p:spPr>
          <a:xfrm>
            <a:off x="2210686" y="28915753"/>
            <a:ext cx="27945758" cy="9451880"/>
          </a:xfrm>
          <a:prstGeom prst="rect">
            <a:avLst/>
          </a:prstGeom>
          <a:noFill/>
          <a:ln>
            <a:noFill/>
          </a:ln>
        </p:spPr>
        <p:txBody>
          <a:bodyPr spcFirstLastPara="1" wrap="square" lIns="45700" tIns="45700" rIns="45700" bIns="45700" anchor="t" anchorCtr="0">
            <a:normAutofit/>
          </a:bodyPr>
          <a:lstStyle>
            <a:lvl1pPr marL="457200" lvl="0" indent="-228600" algn="l">
              <a:lnSpc>
                <a:spcPct val="90000"/>
              </a:lnSpc>
              <a:spcBef>
                <a:spcPts val="3500"/>
              </a:spcBef>
              <a:spcAft>
                <a:spcPts val="0"/>
              </a:spcAft>
              <a:buClr>
                <a:srgbClr val="000000"/>
              </a:buClr>
              <a:buSzPts val="8500"/>
              <a:buFont typeface="Calibri"/>
              <a:buNone/>
              <a:defRPr sz="8500"/>
            </a:lvl1pPr>
            <a:lvl2pPr marL="914400" lvl="1" indent="-228600" algn="l">
              <a:lnSpc>
                <a:spcPct val="90000"/>
              </a:lnSpc>
              <a:spcBef>
                <a:spcPts val="3500"/>
              </a:spcBef>
              <a:spcAft>
                <a:spcPts val="0"/>
              </a:spcAft>
              <a:buClr>
                <a:srgbClr val="000000"/>
              </a:buClr>
              <a:buSzPts val="8500"/>
              <a:buFont typeface="Calibri"/>
              <a:buNone/>
              <a:defRPr sz="8500"/>
            </a:lvl2pPr>
            <a:lvl3pPr marL="1371600" lvl="2" indent="-228600" algn="l">
              <a:lnSpc>
                <a:spcPct val="90000"/>
              </a:lnSpc>
              <a:spcBef>
                <a:spcPts val="3500"/>
              </a:spcBef>
              <a:spcAft>
                <a:spcPts val="0"/>
              </a:spcAft>
              <a:buClr>
                <a:srgbClr val="000000"/>
              </a:buClr>
              <a:buSzPts val="8500"/>
              <a:buFont typeface="Calibri"/>
              <a:buNone/>
              <a:defRPr sz="8500"/>
            </a:lvl3pPr>
            <a:lvl4pPr marL="1828800" lvl="3" indent="-228600" algn="l">
              <a:lnSpc>
                <a:spcPct val="90000"/>
              </a:lnSpc>
              <a:spcBef>
                <a:spcPts val="3500"/>
              </a:spcBef>
              <a:spcAft>
                <a:spcPts val="0"/>
              </a:spcAft>
              <a:buClr>
                <a:srgbClr val="000000"/>
              </a:buClr>
              <a:buSzPts val="8500"/>
              <a:buFont typeface="Calibri"/>
              <a:buNone/>
              <a:defRPr sz="8500"/>
            </a:lvl4pPr>
            <a:lvl5pPr marL="2286000" lvl="4" indent="-228600" algn="l">
              <a:lnSpc>
                <a:spcPct val="90000"/>
              </a:lnSpc>
              <a:spcBef>
                <a:spcPts val="3500"/>
              </a:spcBef>
              <a:spcAft>
                <a:spcPts val="0"/>
              </a:spcAft>
              <a:buClr>
                <a:srgbClr val="000000"/>
              </a:buClr>
              <a:buSzPts val="8500"/>
              <a:buFont typeface="Calibri"/>
              <a:buNone/>
              <a:defRPr sz="8500"/>
            </a:lvl5pPr>
            <a:lvl6pPr marL="2743200" lvl="5" indent="-342900" algn="l">
              <a:lnSpc>
                <a:spcPct val="90000"/>
              </a:lnSpc>
              <a:spcBef>
                <a:spcPts val="3500"/>
              </a:spcBef>
              <a:spcAft>
                <a:spcPts val="0"/>
              </a:spcAft>
              <a:buClr>
                <a:srgbClr val="000000"/>
              </a:buClr>
              <a:buSzPts val="1800"/>
              <a:buChar char="•"/>
              <a:defRPr/>
            </a:lvl6pPr>
            <a:lvl7pPr marL="3200400" lvl="6" indent="-342900" algn="l">
              <a:lnSpc>
                <a:spcPct val="90000"/>
              </a:lnSpc>
              <a:spcBef>
                <a:spcPts val="3500"/>
              </a:spcBef>
              <a:spcAft>
                <a:spcPts val="0"/>
              </a:spcAft>
              <a:buClr>
                <a:srgbClr val="000000"/>
              </a:buClr>
              <a:buSzPts val="1800"/>
              <a:buChar char="•"/>
              <a:defRPr/>
            </a:lvl7pPr>
            <a:lvl8pPr marL="3657600" lvl="7" indent="-342900" algn="l">
              <a:lnSpc>
                <a:spcPct val="90000"/>
              </a:lnSpc>
              <a:spcBef>
                <a:spcPts val="3500"/>
              </a:spcBef>
              <a:spcAft>
                <a:spcPts val="0"/>
              </a:spcAft>
              <a:buClr>
                <a:srgbClr val="000000"/>
              </a:buClr>
              <a:buSzPts val="1800"/>
              <a:buChar char="•"/>
              <a:defRPr/>
            </a:lvl8pPr>
            <a:lvl9pPr marL="4114800" lvl="8" indent="-342900" algn="l">
              <a:lnSpc>
                <a:spcPct val="90000"/>
              </a:lnSpc>
              <a:spcBef>
                <a:spcPts val="3500"/>
              </a:spcBef>
              <a:spcAft>
                <a:spcPts val="0"/>
              </a:spcAft>
              <a:buClr>
                <a:srgbClr val="000000"/>
              </a:buClr>
              <a:buSzPts val="1800"/>
              <a:buChar char="•"/>
              <a:defRPr/>
            </a:lvl9pPr>
          </a:lstStyle>
          <a:p>
            <a:endParaRPr/>
          </a:p>
        </p:txBody>
      </p:sp>
      <p:sp>
        <p:nvSpPr>
          <p:cNvPr id="20" name="Google Shape;20;p5"/>
          <p:cNvSpPr txBox="1">
            <a:spLocks noGrp="1"/>
          </p:cNvSpPr>
          <p:nvPr>
            <p:ph type="sldNum" idx="12"/>
          </p:nvPr>
        </p:nvSpPr>
        <p:spPr>
          <a:xfrm>
            <a:off x="29528458" y="40505581"/>
            <a:ext cx="644862" cy="1385209"/>
          </a:xfrm>
          <a:prstGeom prst="rect">
            <a:avLst/>
          </a:prstGeom>
          <a:noFill/>
          <a:ln>
            <a:noFill/>
          </a:ln>
        </p:spPr>
        <p:txBody>
          <a:bodyPr spcFirstLastPara="1" wrap="square" lIns="45700" tIns="45700" rIns="45700" bIns="45700" anchor="ctr" anchorCtr="0">
            <a:spAutoFit/>
          </a:bodyPr>
          <a:lstStyle>
            <a:lvl1pPr marL="0" lvl="0"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1pPr>
            <a:lvl2pPr marL="0" lvl="1"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2pPr>
            <a:lvl3pPr marL="0" lvl="2"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3pPr>
            <a:lvl4pPr marL="0" lvl="3"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4pPr>
            <a:lvl5pPr marL="0" lvl="4"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5pPr>
            <a:lvl6pPr marL="0" lvl="5"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6pPr>
            <a:lvl7pPr marL="0" lvl="6"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7pPr>
            <a:lvl8pPr marL="0" lvl="7"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8pPr>
            <a:lvl9pPr marL="0" lvl="8"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21"/>
        <p:cNvGrpSpPr/>
        <p:nvPr/>
      </p:nvGrpSpPr>
      <p:grpSpPr>
        <a:xfrm>
          <a:off x="0" y="0"/>
          <a:ext cx="0" cy="0"/>
          <a:chOff x="0" y="0"/>
          <a:chExt cx="0" cy="0"/>
        </a:xfrm>
      </p:grpSpPr>
      <p:sp>
        <p:nvSpPr>
          <p:cNvPr id="22" name="Google Shape;22;p6"/>
          <p:cNvSpPr txBox="1">
            <a:spLocks noGrp="1"/>
          </p:cNvSpPr>
          <p:nvPr>
            <p:ph type="title"/>
          </p:nvPr>
        </p:nvSpPr>
        <p:spPr>
          <a:xfrm>
            <a:off x="2227560" y="2300464"/>
            <a:ext cx="27945758" cy="8351665"/>
          </a:xfrm>
          <a:prstGeom prst="rect">
            <a:avLst/>
          </a:prstGeom>
          <a:noFill/>
          <a:ln>
            <a:noFill/>
          </a:ln>
        </p:spPr>
        <p:txBody>
          <a:bodyPr spcFirstLastPara="1" wrap="square" lIns="45700" tIns="45700" rIns="45700" bIns="45700" anchor="ctr" anchorCtr="0">
            <a:normAutofit/>
          </a:bodyPr>
          <a:lstStyle>
            <a:lvl1pPr lvl="0" algn="l">
              <a:lnSpc>
                <a:spcPct val="90000"/>
              </a:lnSpc>
              <a:spcBef>
                <a:spcPts val="0"/>
              </a:spcBef>
              <a:spcAft>
                <a:spcPts val="0"/>
              </a:spcAft>
              <a:buClr>
                <a:srgbClr val="000000"/>
              </a:buClr>
              <a:buSzPts val="1800"/>
              <a:buNone/>
              <a:defRPr/>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a:endParaRPr/>
          </a:p>
        </p:txBody>
      </p:sp>
      <p:sp>
        <p:nvSpPr>
          <p:cNvPr id="23" name="Google Shape;23;p6"/>
          <p:cNvSpPr txBox="1">
            <a:spLocks noGrp="1"/>
          </p:cNvSpPr>
          <p:nvPr>
            <p:ph type="body" idx="1"/>
          </p:nvPr>
        </p:nvSpPr>
        <p:spPr>
          <a:xfrm>
            <a:off x="2227560" y="11502283"/>
            <a:ext cx="13770373" cy="27415446"/>
          </a:xfrm>
          <a:prstGeom prst="rect">
            <a:avLst/>
          </a:prstGeom>
          <a:noFill/>
          <a:ln>
            <a:noFill/>
          </a:ln>
        </p:spPr>
        <p:txBody>
          <a:bodyPr spcFirstLastPara="1" wrap="square" lIns="45700" tIns="45700" rIns="45700" bIns="45700" anchor="t" anchorCtr="0">
            <a:normAutofit/>
          </a:bodyPr>
          <a:lstStyle>
            <a:lvl1pPr marL="457200" lvl="0" indent="-342900" algn="l">
              <a:lnSpc>
                <a:spcPct val="90000"/>
              </a:lnSpc>
              <a:spcBef>
                <a:spcPts val="3500"/>
              </a:spcBef>
              <a:spcAft>
                <a:spcPts val="0"/>
              </a:spcAft>
              <a:buClr>
                <a:srgbClr val="000000"/>
              </a:buClr>
              <a:buSzPts val="1800"/>
              <a:buChar char="•"/>
              <a:defRPr/>
            </a:lvl1pPr>
            <a:lvl2pPr marL="914400" lvl="1" indent="-342900" algn="l">
              <a:lnSpc>
                <a:spcPct val="90000"/>
              </a:lnSpc>
              <a:spcBef>
                <a:spcPts val="3500"/>
              </a:spcBef>
              <a:spcAft>
                <a:spcPts val="0"/>
              </a:spcAft>
              <a:buClr>
                <a:srgbClr val="000000"/>
              </a:buClr>
              <a:buSzPts val="1800"/>
              <a:buChar char="•"/>
              <a:defRPr/>
            </a:lvl2pPr>
            <a:lvl3pPr marL="1371600" lvl="2" indent="-342900" algn="l">
              <a:lnSpc>
                <a:spcPct val="90000"/>
              </a:lnSpc>
              <a:spcBef>
                <a:spcPts val="3500"/>
              </a:spcBef>
              <a:spcAft>
                <a:spcPts val="0"/>
              </a:spcAft>
              <a:buClr>
                <a:srgbClr val="000000"/>
              </a:buClr>
              <a:buSzPts val="1800"/>
              <a:buChar char="•"/>
              <a:defRPr/>
            </a:lvl3pPr>
            <a:lvl4pPr marL="1828800" lvl="3" indent="-342900" algn="l">
              <a:lnSpc>
                <a:spcPct val="90000"/>
              </a:lnSpc>
              <a:spcBef>
                <a:spcPts val="3500"/>
              </a:spcBef>
              <a:spcAft>
                <a:spcPts val="0"/>
              </a:spcAft>
              <a:buClr>
                <a:srgbClr val="000000"/>
              </a:buClr>
              <a:buSzPts val="1800"/>
              <a:buChar char="•"/>
              <a:defRPr/>
            </a:lvl4pPr>
            <a:lvl5pPr marL="2286000" lvl="4" indent="-342900" algn="l">
              <a:lnSpc>
                <a:spcPct val="90000"/>
              </a:lnSpc>
              <a:spcBef>
                <a:spcPts val="3500"/>
              </a:spcBef>
              <a:spcAft>
                <a:spcPts val="0"/>
              </a:spcAft>
              <a:buClr>
                <a:srgbClr val="000000"/>
              </a:buClr>
              <a:buSzPts val="1800"/>
              <a:buChar char="•"/>
              <a:defRPr/>
            </a:lvl5pPr>
            <a:lvl6pPr marL="2743200" lvl="5" indent="-342900" algn="l">
              <a:lnSpc>
                <a:spcPct val="90000"/>
              </a:lnSpc>
              <a:spcBef>
                <a:spcPts val="3500"/>
              </a:spcBef>
              <a:spcAft>
                <a:spcPts val="0"/>
              </a:spcAft>
              <a:buClr>
                <a:srgbClr val="000000"/>
              </a:buClr>
              <a:buSzPts val="1800"/>
              <a:buChar char="•"/>
              <a:defRPr/>
            </a:lvl6pPr>
            <a:lvl7pPr marL="3200400" lvl="6" indent="-342900" algn="l">
              <a:lnSpc>
                <a:spcPct val="90000"/>
              </a:lnSpc>
              <a:spcBef>
                <a:spcPts val="3500"/>
              </a:spcBef>
              <a:spcAft>
                <a:spcPts val="0"/>
              </a:spcAft>
              <a:buClr>
                <a:srgbClr val="000000"/>
              </a:buClr>
              <a:buSzPts val="1800"/>
              <a:buChar char="•"/>
              <a:defRPr/>
            </a:lvl7pPr>
            <a:lvl8pPr marL="3657600" lvl="7" indent="-342900" algn="l">
              <a:lnSpc>
                <a:spcPct val="90000"/>
              </a:lnSpc>
              <a:spcBef>
                <a:spcPts val="3500"/>
              </a:spcBef>
              <a:spcAft>
                <a:spcPts val="0"/>
              </a:spcAft>
              <a:buClr>
                <a:srgbClr val="000000"/>
              </a:buClr>
              <a:buSzPts val="1800"/>
              <a:buChar char="•"/>
              <a:defRPr/>
            </a:lvl8pPr>
            <a:lvl9pPr marL="4114800" lvl="8" indent="-342900" algn="l">
              <a:lnSpc>
                <a:spcPct val="90000"/>
              </a:lnSpc>
              <a:spcBef>
                <a:spcPts val="3500"/>
              </a:spcBef>
              <a:spcAft>
                <a:spcPts val="0"/>
              </a:spcAft>
              <a:buClr>
                <a:srgbClr val="000000"/>
              </a:buClr>
              <a:buSzPts val="1800"/>
              <a:buChar char="•"/>
              <a:defRPr/>
            </a:lvl9pPr>
          </a:lstStyle>
          <a:p>
            <a:endParaRPr/>
          </a:p>
        </p:txBody>
      </p:sp>
      <p:sp>
        <p:nvSpPr>
          <p:cNvPr id="24" name="Google Shape;24;p6"/>
          <p:cNvSpPr txBox="1">
            <a:spLocks noGrp="1"/>
          </p:cNvSpPr>
          <p:nvPr>
            <p:ph type="sldNum" idx="12"/>
          </p:nvPr>
        </p:nvSpPr>
        <p:spPr>
          <a:xfrm>
            <a:off x="29528458" y="40505581"/>
            <a:ext cx="644862" cy="1385209"/>
          </a:xfrm>
          <a:prstGeom prst="rect">
            <a:avLst/>
          </a:prstGeom>
          <a:noFill/>
          <a:ln>
            <a:noFill/>
          </a:ln>
        </p:spPr>
        <p:txBody>
          <a:bodyPr spcFirstLastPara="1" wrap="square" lIns="45700" tIns="45700" rIns="45700" bIns="45700" anchor="ctr" anchorCtr="0">
            <a:spAutoFit/>
          </a:bodyPr>
          <a:lstStyle>
            <a:lvl1pPr marL="0" lvl="0"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1pPr>
            <a:lvl2pPr marL="0" lvl="1"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2pPr>
            <a:lvl3pPr marL="0" lvl="2"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3pPr>
            <a:lvl4pPr marL="0" lvl="3"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4pPr>
            <a:lvl5pPr marL="0" lvl="4"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5pPr>
            <a:lvl6pPr marL="0" lvl="5"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6pPr>
            <a:lvl7pPr marL="0" lvl="6"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7pPr>
            <a:lvl8pPr marL="0" lvl="7"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8pPr>
            <a:lvl9pPr marL="0" lvl="8"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25"/>
        <p:cNvGrpSpPr/>
        <p:nvPr/>
      </p:nvGrpSpPr>
      <p:grpSpPr>
        <a:xfrm>
          <a:off x="0" y="0"/>
          <a:ext cx="0" cy="0"/>
          <a:chOff x="0" y="0"/>
          <a:chExt cx="0" cy="0"/>
        </a:xfrm>
      </p:grpSpPr>
      <p:sp>
        <p:nvSpPr>
          <p:cNvPr id="26" name="Google Shape;26;p7"/>
          <p:cNvSpPr txBox="1">
            <a:spLocks noGrp="1"/>
          </p:cNvSpPr>
          <p:nvPr>
            <p:ph type="title"/>
          </p:nvPr>
        </p:nvSpPr>
        <p:spPr>
          <a:xfrm>
            <a:off x="2231778" y="2300464"/>
            <a:ext cx="27945764" cy="8351665"/>
          </a:xfrm>
          <a:prstGeom prst="rect">
            <a:avLst/>
          </a:prstGeom>
          <a:noFill/>
          <a:ln>
            <a:noFill/>
          </a:ln>
        </p:spPr>
        <p:txBody>
          <a:bodyPr spcFirstLastPara="1" wrap="square" lIns="45700" tIns="45700" rIns="45700" bIns="45700" anchor="ctr" anchorCtr="0">
            <a:normAutofit/>
          </a:bodyPr>
          <a:lstStyle>
            <a:lvl1pPr lvl="0" algn="l">
              <a:lnSpc>
                <a:spcPct val="90000"/>
              </a:lnSpc>
              <a:spcBef>
                <a:spcPts val="0"/>
              </a:spcBef>
              <a:spcAft>
                <a:spcPts val="0"/>
              </a:spcAft>
              <a:buClr>
                <a:srgbClr val="000000"/>
              </a:buClr>
              <a:buSzPts val="1800"/>
              <a:buNone/>
              <a:defRPr/>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a:endParaRPr/>
          </a:p>
        </p:txBody>
      </p:sp>
      <p:sp>
        <p:nvSpPr>
          <p:cNvPr id="27" name="Google Shape;27;p7"/>
          <p:cNvSpPr txBox="1">
            <a:spLocks noGrp="1"/>
          </p:cNvSpPr>
          <p:nvPr>
            <p:ph type="body" idx="1"/>
          </p:nvPr>
        </p:nvSpPr>
        <p:spPr>
          <a:xfrm>
            <a:off x="2231785" y="10592105"/>
            <a:ext cx="13707087" cy="5191028"/>
          </a:xfrm>
          <a:prstGeom prst="rect">
            <a:avLst/>
          </a:prstGeom>
          <a:noFill/>
          <a:ln>
            <a:noFill/>
          </a:ln>
        </p:spPr>
        <p:txBody>
          <a:bodyPr spcFirstLastPara="1" wrap="square" lIns="45700" tIns="45700" rIns="45700" bIns="45700" anchor="b" anchorCtr="0">
            <a:normAutofit/>
          </a:bodyPr>
          <a:lstStyle>
            <a:lvl1pPr marL="457200" lvl="0" indent="-228600" algn="l">
              <a:lnSpc>
                <a:spcPct val="90000"/>
              </a:lnSpc>
              <a:spcBef>
                <a:spcPts val="3500"/>
              </a:spcBef>
              <a:spcAft>
                <a:spcPts val="0"/>
              </a:spcAft>
              <a:buClr>
                <a:srgbClr val="000000"/>
              </a:buClr>
              <a:buSzPts val="8500"/>
              <a:buFont typeface="Calibri"/>
              <a:buNone/>
              <a:defRPr sz="8500" b="1"/>
            </a:lvl1pPr>
            <a:lvl2pPr marL="914400" lvl="1" indent="-228600" algn="l">
              <a:lnSpc>
                <a:spcPct val="90000"/>
              </a:lnSpc>
              <a:spcBef>
                <a:spcPts val="3500"/>
              </a:spcBef>
              <a:spcAft>
                <a:spcPts val="0"/>
              </a:spcAft>
              <a:buClr>
                <a:srgbClr val="000000"/>
              </a:buClr>
              <a:buSzPts val="8500"/>
              <a:buFont typeface="Calibri"/>
              <a:buNone/>
              <a:defRPr sz="8500" b="1"/>
            </a:lvl2pPr>
            <a:lvl3pPr marL="1371600" lvl="2" indent="-228600" algn="l">
              <a:lnSpc>
                <a:spcPct val="90000"/>
              </a:lnSpc>
              <a:spcBef>
                <a:spcPts val="3500"/>
              </a:spcBef>
              <a:spcAft>
                <a:spcPts val="0"/>
              </a:spcAft>
              <a:buClr>
                <a:srgbClr val="000000"/>
              </a:buClr>
              <a:buSzPts val="8500"/>
              <a:buFont typeface="Calibri"/>
              <a:buNone/>
              <a:defRPr sz="8500" b="1"/>
            </a:lvl3pPr>
            <a:lvl4pPr marL="1828800" lvl="3" indent="-228600" algn="l">
              <a:lnSpc>
                <a:spcPct val="90000"/>
              </a:lnSpc>
              <a:spcBef>
                <a:spcPts val="3500"/>
              </a:spcBef>
              <a:spcAft>
                <a:spcPts val="0"/>
              </a:spcAft>
              <a:buClr>
                <a:srgbClr val="000000"/>
              </a:buClr>
              <a:buSzPts val="8500"/>
              <a:buFont typeface="Calibri"/>
              <a:buNone/>
              <a:defRPr sz="8500" b="1"/>
            </a:lvl4pPr>
            <a:lvl5pPr marL="2286000" lvl="4" indent="-228600" algn="l">
              <a:lnSpc>
                <a:spcPct val="90000"/>
              </a:lnSpc>
              <a:spcBef>
                <a:spcPts val="3500"/>
              </a:spcBef>
              <a:spcAft>
                <a:spcPts val="0"/>
              </a:spcAft>
              <a:buClr>
                <a:srgbClr val="000000"/>
              </a:buClr>
              <a:buSzPts val="8500"/>
              <a:buFont typeface="Calibri"/>
              <a:buNone/>
              <a:defRPr sz="8500" b="1"/>
            </a:lvl5pPr>
            <a:lvl6pPr marL="2743200" lvl="5" indent="-342900" algn="l">
              <a:lnSpc>
                <a:spcPct val="90000"/>
              </a:lnSpc>
              <a:spcBef>
                <a:spcPts val="3500"/>
              </a:spcBef>
              <a:spcAft>
                <a:spcPts val="0"/>
              </a:spcAft>
              <a:buClr>
                <a:srgbClr val="000000"/>
              </a:buClr>
              <a:buSzPts val="1800"/>
              <a:buChar char="•"/>
              <a:defRPr/>
            </a:lvl6pPr>
            <a:lvl7pPr marL="3200400" lvl="6" indent="-342900" algn="l">
              <a:lnSpc>
                <a:spcPct val="90000"/>
              </a:lnSpc>
              <a:spcBef>
                <a:spcPts val="3500"/>
              </a:spcBef>
              <a:spcAft>
                <a:spcPts val="0"/>
              </a:spcAft>
              <a:buClr>
                <a:srgbClr val="000000"/>
              </a:buClr>
              <a:buSzPts val="1800"/>
              <a:buChar char="•"/>
              <a:defRPr/>
            </a:lvl7pPr>
            <a:lvl8pPr marL="3657600" lvl="7" indent="-342900" algn="l">
              <a:lnSpc>
                <a:spcPct val="90000"/>
              </a:lnSpc>
              <a:spcBef>
                <a:spcPts val="3500"/>
              </a:spcBef>
              <a:spcAft>
                <a:spcPts val="0"/>
              </a:spcAft>
              <a:buClr>
                <a:srgbClr val="000000"/>
              </a:buClr>
              <a:buSzPts val="1800"/>
              <a:buChar char="•"/>
              <a:defRPr/>
            </a:lvl8pPr>
            <a:lvl9pPr marL="4114800" lvl="8" indent="-342900" algn="l">
              <a:lnSpc>
                <a:spcPct val="90000"/>
              </a:lnSpc>
              <a:spcBef>
                <a:spcPts val="3500"/>
              </a:spcBef>
              <a:spcAft>
                <a:spcPts val="0"/>
              </a:spcAft>
              <a:buClr>
                <a:srgbClr val="000000"/>
              </a:buClr>
              <a:buSzPts val="1800"/>
              <a:buChar char="•"/>
              <a:defRPr/>
            </a:lvl9pPr>
          </a:lstStyle>
          <a:p>
            <a:endParaRPr/>
          </a:p>
        </p:txBody>
      </p:sp>
      <p:sp>
        <p:nvSpPr>
          <p:cNvPr id="28" name="Google Shape;28;p7"/>
          <p:cNvSpPr txBox="1">
            <a:spLocks noGrp="1"/>
          </p:cNvSpPr>
          <p:nvPr>
            <p:ph type="body" idx="2"/>
          </p:nvPr>
        </p:nvSpPr>
        <p:spPr>
          <a:xfrm>
            <a:off x="16402945" y="10592105"/>
            <a:ext cx="13774593" cy="5191028"/>
          </a:xfrm>
          <a:prstGeom prst="rect">
            <a:avLst/>
          </a:prstGeom>
          <a:noFill/>
          <a:ln>
            <a:noFill/>
          </a:ln>
        </p:spPr>
        <p:txBody>
          <a:bodyPr spcFirstLastPara="1" wrap="square" lIns="45700" tIns="45700" rIns="45700" bIns="45700" anchor="b" anchorCtr="0">
            <a:normAutofit/>
          </a:bodyPr>
          <a:lstStyle>
            <a:lvl1pPr marL="457200" lvl="0" indent="-342900" algn="l">
              <a:lnSpc>
                <a:spcPct val="90000"/>
              </a:lnSpc>
              <a:spcBef>
                <a:spcPts val="3500"/>
              </a:spcBef>
              <a:spcAft>
                <a:spcPts val="0"/>
              </a:spcAft>
              <a:buClr>
                <a:srgbClr val="000000"/>
              </a:buClr>
              <a:buSzPts val="1800"/>
              <a:buChar char="•"/>
              <a:defRPr/>
            </a:lvl1pPr>
            <a:lvl2pPr marL="914400" lvl="1" indent="-342900" algn="l">
              <a:lnSpc>
                <a:spcPct val="90000"/>
              </a:lnSpc>
              <a:spcBef>
                <a:spcPts val="3500"/>
              </a:spcBef>
              <a:spcAft>
                <a:spcPts val="0"/>
              </a:spcAft>
              <a:buClr>
                <a:srgbClr val="000000"/>
              </a:buClr>
              <a:buSzPts val="1800"/>
              <a:buChar char="•"/>
              <a:defRPr/>
            </a:lvl2pPr>
            <a:lvl3pPr marL="1371600" lvl="2" indent="-342900" algn="l">
              <a:lnSpc>
                <a:spcPct val="90000"/>
              </a:lnSpc>
              <a:spcBef>
                <a:spcPts val="3500"/>
              </a:spcBef>
              <a:spcAft>
                <a:spcPts val="0"/>
              </a:spcAft>
              <a:buClr>
                <a:srgbClr val="000000"/>
              </a:buClr>
              <a:buSzPts val="1800"/>
              <a:buChar char="•"/>
              <a:defRPr/>
            </a:lvl3pPr>
            <a:lvl4pPr marL="1828800" lvl="3" indent="-342900" algn="l">
              <a:lnSpc>
                <a:spcPct val="90000"/>
              </a:lnSpc>
              <a:spcBef>
                <a:spcPts val="3500"/>
              </a:spcBef>
              <a:spcAft>
                <a:spcPts val="0"/>
              </a:spcAft>
              <a:buClr>
                <a:srgbClr val="000000"/>
              </a:buClr>
              <a:buSzPts val="1800"/>
              <a:buChar char="•"/>
              <a:defRPr/>
            </a:lvl4pPr>
            <a:lvl5pPr marL="2286000" lvl="4" indent="-342900" algn="l">
              <a:lnSpc>
                <a:spcPct val="90000"/>
              </a:lnSpc>
              <a:spcBef>
                <a:spcPts val="3500"/>
              </a:spcBef>
              <a:spcAft>
                <a:spcPts val="0"/>
              </a:spcAft>
              <a:buClr>
                <a:srgbClr val="000000"/>
              </a:buClr>
              <a:buSzPts val="1800"/>
              <a:buChar char="•"/>
              <a:defRPr/>
            </a:lvl5pPr>
            <a:lvl6pPr marL="2743200" lvl="5" indent="-342900" algn="l">
              <a:lnSpc>
                <a:spcPct val="90000"/>
              </a:lnSpc>
              <a:spcBef>
                <a:spcPts val="3500"/>
              </a:spcBef>
              <a:spcAft>
                <a:spcPts val="0"/>
              </a:spcAft>
              <a:buClr>
                <a:srgbClr val="000000"/>
              </a:buClr>
              <a:buSzPts val="1800"/>
              <a:buChar char="•"/>
              <a:defRPr/>
            </a:lvl6pPr>
            <a:lvl7pPr marL="3200400" lvl="6" indent="-342900" algn="l">
              <a:lnSpc>
                <a:spcPct val="90000"/>
              </a:lnSpc>
              <a:spcBef>
                <a:spcPts val="3500"/>
              </a:spcBef>
              <a:spcAft>
                <a:spcPts val="0"/>
              </a:spcAft>
              <a:buClr>
                <a:srgbClr val="000000"/>
              </a:buClr>
              <a:buSzPts val="1800"/>
              <a:buChar char="•"/>
              <a:defRPr/>
            </a:lvl7pPr>
            <a:lvl8pPr marL="3657600" lvl="7" indent="-342900" algn="l">
              <a:lnSpc>
                <a:spcPct val="90000"/>
              </a:lnSpc>
              <a:spcBef>
                <a:spcPts val="3500"/>
              </a:spcBef>
              <a:spcAft>
                <a:spcPts val="0"/>
              </a:spcAft>
              <a:buClr>
                <a:srgbClr val="000000"/>
              </a:buClr>
              <a:buSzPts val="1800"/>
              <a:buChar char="•"/>
              <a:defRPr/>
            </a:lvl8pPr>
            <a:lvl9pPr marL="4114800" lvl="8" indent="-342900" algn="l">
              <a:lnSpc>
                <a:spcPct val="90000"/>
              </a:lnSpc>
              <a:spcBef>
                <a:spcPts val="3500"/>
              </a:spcBef>
              <a:spcAft>
                <a:spcPts val="0"/>
              </a:spcAft>
              <a:buClr>
                <a:srgbClr val="000000"/>
              </a:buClr>
              <a:buSzPts val="1800"/>
              <a:buChar char="•"/>
              <a:defRPr/>
            </a:lvl9pPr>
          </a:lstStyle>
          <a:p>
            <a:endParaRPr/>
          </a:p>
        </p:txBody>
      </p:sp>
      <p:sp>
        <p:nvSpPr>
          <p:cNvPr id="29" name="Google Shape;29;p7"/>
          <p:cNvSpPr txBox="1">
            <a:spLocks noGrp="1"/>
          </p:cNvSpPr>
          <p:nvPr>
            <p:ph type="sldNum" idx="12"/>
          </p:nvPr>
        </p:nvSpPr>
        <p:spPr>
          <a:xfrm>
            <a:off x="29528458" y="40505581"/>
            <a:ext cx="644862" cy="1385209"/>
          </a:xfrm>
          <a:prstGeom prst="rect">
            <a:avLst/>
          </a:prstGeom>
          <a:noFill/>
          <a:ln>
            <a:noFill/>
          </a:ln>
        </p:spPr>
        <p:txBody>
          <a:bodyPr spcFirstLastPara="1" wrap="square" lIns="45700" tIns="45700" rIns="45700" bIns="45700" anchor="ctr" anchorCtr="0">
            <a:spAutoFit/>
          </a:bodyPr>
          <a:lstStyle>
            <a:lvl1pPr marL="0" lvl="0"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1pPr>
            <a:lvl2pPr marL="0" lvl="1"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2pPr>
            <a:lvl3pPr marL="0" lvl="2"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3pPr>
            <a:lvl4pPr marL="0" lvl="3"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4pPr>
            <a:lvl5pPr marL="0" lvl="4"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5pPr>
            <a:lvl6pPr marL="0" lvl="5"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6pPr>
            <a:lvl7pPr marL="0" lvl="6"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7pPr>
            <a:lvl8pPr marL="0" lvl="7"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8pPr>
            <a:lvl9pPr marL="0" lvl="8"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30"/>
        <p:cNvGrpSpPr/>
        <p:nvPr/>
      </p:nvGrpSpPr>
      <p:grpSpPr>
        <a:xfrm>
          <a:off x="0" y="0"/>
          <a:ext cx="0" cy="0"/>
          <a:chOff x="0" y="0"/>
          <a:chExt cx="0" cy="0"/>
        </a:xfrm>
      </p:grpSpPr>
      <p:sp>
        <p:nvSpPr>
          <p:cNvPr id="31" name="Google Shape;31;p8"/>
          <p:cNvSpPr txBox="1">
            <a:spLocks noGrp="1"/>
          </p:cNvSpPr>
          <p:nvPr>
            <p:ph type="title"/>
          </p:nvPr>
        </p:nvSpPr>
        <p:spPr>
          <a:xfrm>
            <a:off x="2227560" y="2300464"/>
            <a:ext cx="27945758" cy="8351665"/>
          </a:xfrm>
          <a:prstGeom prst="rect">
            <a:avLst/>
          </a:prstGeom>
          <a:noFill/>
          <a:ln>
            <a:noFill/>
          </a:ln>
        </p:spPr>
        <p:txBody>
          <a:bodyPr spcFirstLastPara="1" wrap="square" lIns="45700" tIns="45700" rIns="45700" bIns="45700" anchor="ctr" anchorCtr="0">
            <a:normAutofit/>
          </a:bodyPr>
          <a:lstStyle>
            <a:lvl1pPr lvl="0" algn="l">
              <a:lnSpc>
                <a:spcPct val="90000"/>
              </a:lnSpc>
              <a:spcBef>
                <a:spcPts val="0"/>
              </a:spcBef>
              <a:spcAft>
                <a:spcPts val="0"/>
              </a:spcAft>
              <a:buClr>
                <a:srgbClr val="000000"/>
              </a:buClr>
              <a:buSzPts val="1800"/>
              <a:buNone/>
              <a:defRPr/>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a:endParaRPr/>
          </a:p>
        </p:txBody>
      </p:sp>
      <p:sp>
        <p:nvSpPr>
          <p:cNvPr id="32" name="Google Shape;32;p8"/>
          <p:cNvSpPr txBox="1">
            <a:spLocks noGrp="1"/>
          </p:cNvSpPr>
          <p:nvPr>
            <p:ph type="sldNum" idx="12"/>
          </p:nvPr>
        </p:nvSpPr>
        <p:spPr>
          <a:xfrm>
            <a:off x="29528458" y="40505581"/>
            <a:ext cx="644862" cy="1385209"/>
          </a:xfrm>
          <a:prstGeom prst="rect">
            <a:avLst/>
          </a:prstGeom>
          <a:noFill/>
          <a:ln>
            <a:noFill/>
          </a:ln>
        </p:spPr>
        <p:txBody>
          <a:bodyPr spcFirstLastPara="1" wrap="square" lIns="45700" tIns="45700" rIns="45700" bIns="45700" anchor="ctr" anchorCtr="0">
            <a:spAutoFit/>
          </a:bodyPr>
          <a:lstStyle>
            <a:lvl1pPr marL="0" lvl="0"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1pPr>
            <a:lvl2pPr marL="0" lvl="1"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2pPr>
            <a:lvl3pPr marL="0" lvl="2"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3pPr>
            <a:lvl4pPr marL="0" lvl="3"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4pPr>
            <a:lvl5pPr marL="0" lvl="4"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5pPr>
            <a:lvl6pPr marL="0" lvl="5"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6pPr>
            <a:lvl7pPr marL="0" lvl="6"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7pPr>
            <a:lvl8pPr marL="0" lvl="7"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8pPr>
            <a:lvl9pPr marL="0" lvl="8"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33"/>
        <p:cNvGrpSpPr/>
        <p:nvPr/>
      </p:nvGrpSpPr>
      <p:grpSpPr>
        <a:xfrm>
          <a:off x="0" y="0"/>
          <a:ext cx="0" cy="0"/>
          <a:chOff x="0" y="0"/>
          <a:chExt cx="0" cy="0"/>
        </a:xfrm>
      </p:grpSpPr>
      <p:sp>
        <p:nvSpPr>
          <p:cNvPr id="34" name="Google Shape;34;p9"/>
          <p:cNvSpPr txBox="1">
            <a:spLocks noGrp="1"/>
          </p:cNvSpPr>
          <p:nvPr>
            <p:ph type="sldNum" idx="12"/>
          </p:nvPr>
        </p:nvSpPr>
        <p:spPr>
          <a:xfrm>
            <a:off x="29528458" y="40505581"/>
            <a:ext cx="644862" cy="1385209"/>
          </a:xfrm>
          <a:prstGeom prst="rect">
            <a:avLst/>
          </a:prstGeom>
          <a:noFill/>
          <a:ln>
            <a:noFill/>
          </a:ln>
        </p:spPr>
        <p:txBody>
          <a:bodyPr spcFirstLastPara="1" wrap="square" lIns="45700" tIns="45700" rIns="45700" bIns="45700" anchor="ctr" anchorCtr="0">
            <a:spAutoFit/>
          </a:bodyPr>
          <a:lstStyle>
            <a:lvl1pPr marL="0" lvl="0"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1pPr>
            <a:lvl2pPr marL="0" lvl="1"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2pPr>
            <a:lvl3pPr marL="0" lvl="2"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3pPr>
            <a:lvl4pPr marL="0" lvl="3"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4pPr>
            <a:lvl5pPr marL="0" lvl="4"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5pPr>
            <a:lvl6pPr marL="0" lvl="5"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6pPr>
            <a:lvl7pPr marL="0" lvl="6"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7pPr>
            <a:lvl8pPr marL="0" lvl="7"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8pPr>
            <a:lvl9pPr marL="0" lvl="8"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35"/>
        <p:cNvGrpSpPr/>
        <p:nvPr/>
      </p:nvGrpSpPr>
      <p:grpSpPr>
        <a:xfrm>
          <a:off x="0" y="0"/>
          <a:ext cx="0" cy="0"/>
          <a:chOff x="0" y="0"/>
          <a:chExt cx="0" cy="0"/>
        </a:xfrm>
      </p:grpSpPr>
      <p:sp>
        <p:nvSpPr>
          <p:cNvPr id="36" name="Google Shape;36;p10"/>
          <p:cNvSpPr txBox="1">
            <a:spLocks noGrp="1"/>
          </p:cNvSpPr>
          <p:nvPr>
            <p:ph type="title"/>
          </p:nvPr>
        </p:nvSpPr>
        <p:spPr>
          <a:xfrm>
            <a:off x="2231778" y="2880571"/>
            <a:ext cx="10450130" cy="10082003"/>
          </a:xfrm>
          <a:prstGeom prst="rect">
            <a:avLst/>
          </a:prstGeom>
          <a:noFill/>
          <a:ln>
            <a:noFill/>
          </a:ln>
        </p:spPr>
        <p:txBody>
          <a:bodyPr spcFirstLastPara="1" wrap="square" lIns="45700" tIns="45700" rIns="45700" bIns="45700" anchor="b" anchorCtr="0">
            <a:normAutofit/>
          </a:bodyPr>
          <a:lstStyle>
            <a:lvl1pPr lvl="0" algn="l">
              <a:lnSpc>
                <a:spcPct val="90000"/>
              </a:lnSpc>
              <a:spcBef>
                <a:spcPts val="0"/>
              </a:spcBef>
              <a:spcAft>
                <a:spcPts val="0"/>
              </a:spcAft>
              <a:buClr>
                <a:srgbClr val="000000"/>
              </a:buClr>
              <a:buSzPts val="11300"/>
              <a:buFont typeface="Calibri"/>
              <a:buNone/>
              <a:defRPr sz="11300"/>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a:endParaRPr/>
          </a:p>
        </p:txBody>
      </p:sp>
      <p:sp>
        <p:nvSpPr>
          <p:cNvPr id="37" name="Google Shape;37;p10"/>
          <p:cNvSpPr txBox="1">
            <a:spLocks noGrp="1"/>
          </p:cNvSpPr>
          <p:nvPr>
            <p:ph type="body" idx="1"/>
          </p:nvPr>
        </p:nvSpPr>
        <p:spPr>
          <a:xfrm>
            <a:off x="13774592" y="6221245"/>
            <a:ext cx="16402946" cy="30706094"/>
          </a:xfrm>
          <a:prstGeom prst="rect">
            <a:avLst/>
          </a:prstGeom>
          <a:noFill/>
          <a:ln>
            <a:noFill/>
          </a:ln>
        </p:spPr>
        <p:txBody>
          <a:bodyPr spcFirstLastPara="1" wrap="square" lIns="45700" tIns="45700" rIns="45700" bIns="45700" anchor="t" anchorCtr="0">
            <a:normAutofit/>
          </a:bodyPr>
          <a:lstStyle>
            <a:lvl1pPr marL="457200" lvl="0" indent="-946150" algn="l">
              <a:lnSpc>
                <a:spcPct val="90000"/>
              </a:lnSpc>
              <a:spcBef>
                <a:spcPts val="3500"/>
              </a:spcBef>
              <a:spcAft>
                <a:spcPts val="0"/>
              </a:spcAft>
              <a:buClr>
                <a:srgbClr val="000000"/>
              </a:buClr>
              <a:buSzPts val="11300"/>
              <a:buChar char="•"/>
              <a:defRPr sz="11300"/>
            </a:lvl1pPr>
            <a:lvl2pPr marL="914400" lvl="1" indent="-946150" algn="l">
              <a:lnSpc>
                <a:spcPct val="90000"/>
              </a:lnSpc>
              <a:spcBef>
                <a:spcPts val="3500"/>
              </a:spcBef>
              <a:spcAft>
                <a:spcPts val="0"/>
              </a:spcAft>
              <a:buClr>
                <a:srgbClr val="000000"/>
              </a:buClr>
              <a:buSzPts val="11300"/>
              <a:buChar char="•"/>
              <a:defRPr sz="11300"/>
            </a:lvl2pPr>
            <a:lvl3pPr marL="1371600" lvl="2" indent="-946150" algn="l">
              <a:lnSpc>
                <a:spcPct val="90000"/>
              </a:lnSpc>
              <a:spcBef>
                <a:spcPts val="3500"/>
              </a:spcBef>
              <a:spcAft>
                <a:spcPts val="0"/>
              </a:spcAft>
              <a:buClr>
                <a:srgbClr val="000000"/>
              </a:buClr>
              <a:buSzPts val="11300"/>
              <a:buChar char="•"/>
              <a:defRPr sz="11300"/>
            </a:lvl3pPr>
            <a:lvl4pPr marL="1828800" lvl="3" indent="-946150" algn="l">
              <a:lnSpc>
                <a:spcPct val="90000"/>
              </a:lnSpc>
              <a:spcBef>
                <a:spcPts val="3500"/>
              </a:spcBef>
              <a:spcAft>
                <a:spcPts val="0"/>
              </a:spcAft>
              <a:buClr>
                <a:srgbClr val="000000"/>
              </a:buClr>
              <a:buSzPts val="11300"/>
              <a:buChar char="•"/>
              <a:defRPr sz="11300"/>
            </a:lvl4pPr>
            <a:lvl5pPr marL="2286000" lvl="4" indent="-946150" algn="l">
              <a:lnSpc>
                <a:spcPct val="90000"/>
              </a:lnSpc>
              <a:spcBef>
                <a:spcPts val="3500"/>
              </a:spcBef>
              <a:spcAft>
                <a:spcPts val="0"/>
              </a:spcAft>
              <a:buClr>
                <a:srgbClr val="000000"/>
              </a:buClr>
              <a:buSzPts val="11300"/>
              <a:buChar char="•"/>
              <a:defRPr sz="11300"/>
            </a:lvl5pPr>
            <a:lvl6pPr marL="2743200" lvl="5" indent="-342900" algn="l">
              <a:lnSpc>
                <a:spcPct val="90000"/>
              </a:lnSpc>
              <a:spcBef>
                <a:spcPts val="3500"/>
              </a:spcBef>
              <a:spcAft>
                <a:spcPts val="0"/>
              </a:spcAft>
              <a:buClr>
                <a:srgbClr val="000000"/>
              </a:buClr>
              <a:buSzPts val="1800"/>
              <a:buChar char="•"/>
              <a:defRPr/>
            </a:lvl6pPr>
            <a:lvl7pPr marL="3200400" lvl="6" indent="-342900" algn="l">
              <a:lnSpc>
                <a:spcPct val="90000"/>
              </a:lnSpc>
              <a:spcBef>
                <a:spcPts val="3500"/>
              </a:spcBef>
              <a:spcAft>
                <a:spcPts val="0"/>
              </a:spcAft>
              <a:buClr>
                <a:srgbClr val="000000"/>
              </a:buClr>
              <a:buSzPts val="1800"/>
              <a:buChar char="•"/>
              <a:defRPr/>
            </a:lvl7pPr>
            <a:lvl8pPr marL="3657600" lvl="7" indent="-342900" algn="l">
              <a:lnSpc>
                <a:spcPct val="90000"/>
              </a:lnSpc>
              <a:spcBef>
                <a:spcPts val="3500"/>
              </a:spcBef>
              <a:spcAft>
                <a:spcPts val="0"/>
              </a:spcAft>
              <a:buClr>
                <a:srgbClr val="000000"/>
              </a:buClr>
              <a:buSzPts val="1800"/>
              <a:buChar char="•"/>
              <a:defRPr/>
            </a:lvl8pPr>
            <a:lvl9pPr marL="4114800" lvl="8" indent="-342900" algn="l">
              <a:lnSpc>
                <a:spcPct val="90000"/>
              </a:lnSpc>
              <a:spcBef>
                <a:spcPts val="3500"/>
              </a:spcBef>
              <a:spcAft>
                <a:spcPts val="0"/>
              </a:spcAft>
              <a:buClr>
                <a:srgbClr val="000000"/>
              </a:buClr>
              <a:buSzPts val="1800"/>
              <a:buChar char="•"/>
              <a:defRPr/>
            </a:lvl9pPr>
          </a:lstStyle>
          <a:p>
            <a:endParaRPr/>
          </a:p>
        </p:txBody>
      </p:sp>
      <p:sp>
        <p:nvSpPr>
          <p:cNvPr id="38" name="Google Shape;38;p10"/>
          <p:cNvSpPr txBox="1">
            <a:spLocks noGrp="1"/>
          </p:cNvSpPr>
          <p:nvPr>
            <p:ph type="body" idx="2"/>
          </p:nvPr>
        </p:nvSpPr>
        <p:spPr>
          <a:xfrm>
            <a:off x="2231779" y="12962573"/>
            <a:ext cx="10450128" cy="24014771"/>
          </a:xfrm>
          <a:prstGeom prst="rect">
            <a:avLst/>
          </a:prstGeom>
          <a:noFill/>
          <a:ln>
            <a:noFill/>
          </a:ln>
        </p:spPr>
        <p:txBody>
          <a:bodyPr spcFirstLastPara="1" wrap="square" lIns="45700" tIns="45700" rIns="45700" bIns="45700" anchor="t" anchorCtr="0">
            <a:normAutofit/>
          </a:bodyPr>
          <a:lstStyle>
            <a:lvl1pPr marL="457200" lvl="0" indent="-342900" algn="l">
              <a:lnSpc>
                <a:spcPct val="90000"/>
              </a:lnSpc>
              <a:spcBef>
                <a:spcPts val="3500"/>
              </a:spcBef>
              <a:spcAft>
                <a:spcPts val="0"/>
              </a:spcAft>
              <a:buClr>
                <a:srgbClr val="000000"/>
              </a:buClr>
              <a:buSzPts val="1800"/>
              <a:buChar char="•"/>
              <a:defRPr/>
            </a:lvl1pPr>
            <a:lvl2pPr marL="914400" lvl="1" indent="-342900" algn="l">
              <a:lnSpc>
                <a:spcPct val="90000"/>
              </a:lnSpc>
              <a:spcBef>
                <a:spcPts val="3500"/>
              </a:spcBef>
              <a:spcAft>
                <a:spcPts val="0"/>
              </a:spcAft>
              <a:buClr>
                <a:srgbClr val="000000"/>
              </a:buClr>
              <a:buSzPts val="1800"/>
              <a:buChar char="•"/>
              <a:defRPr/>
            </a:lvl2pPr>
            <a:lvl3pPr marL="1371600" lvl="2" indent="-342900" algn="l">
              <a:lnSpc>
                <a:spcPct val="90000"/>
              </a:lnSpc>
              <a:spcBef>
                <a:spcPts val="3500"/>
              </a:spcBef>
              <a:spcAft>
                <a:spcPts val="0"/>
              </a:spcAft>
              <a:buClr>
                <a:srgbClr val="000000"/>
              </a:buClr>
              <a:buSzPts val="1800"/>
              <a:buChar char="•"/>
              <a:defRPr/>
            </a:lvl3pPr>
            <a:lvl4pPr marL="1828800" lvl="3" indent="-342900" algn="l">
              <a:lnSpc>
                <a:spcPct val="90000"/>
              </a:lnSpc>
              <a:spcBef>
                <a:spcPts val="3500"/>
              </a:spcBef>
              <a:spcAft>
                <a:spcPts val="0"/>
              </a:spcAft>
              <a:buClr>
                <a:srgbClr val="000000"/>
              </a:buClr>
              <a:buSzPts val="1800"/>
              <a:buChar char="•"/>
              <a:defRPr/>
            </a:lvl4pPr>
            <a:lvl5pPr marL="2286000" lvl="4" indent="-342900" algn="l">
              <a:lnSpc>
                <a:spcPct val="90000"/>
              </a:lnSpc>
              <a:spcBef>
                <a:spcPts val="3500"/>
              </a:spcBef>
              <a:spcAft>
                <a:spcPts val="0"/>
              </a:spcAft>
              <a:buClr>
                <a:srgbClr val="000000"/>
              </a:buClr>
              <a:buSzPts val="1800"/>
              <a:buChar char="•"/>
              <a:defRPr/>
            </a:lvl5pPr>
            <a:lvl6pPr marL="2743200" lvl="5" indent="-342900" algn="l">
              <a:lnSpc>
                <a:spcPct val="90000"/>
              </a:lnSpc>
              <a:spcBef>
                <a:spcPts val="3500"/>
              </a:spcBef>
              <a:spcAft>
                <a:spcPts val="0"/>
              </a:spcAft>
              <a:buClr>
                <a:srgbClr val="000000"/>
              </a:buClr>
              <a:buSzPts val="1800"/>
              <a:buChar char="•"/>
              <a:defRPr/>
            </a:lvl6pPr>
            <a:lvl7pPr marL="3200400" lvl="6" indent="-342900" algn="l">
              <a:lnSpc>
                <a:spcPct val="90000"/>
              </a:lnSpc>
              <a:spcBef>
                <a:spcPts val="3500"/>
              </a:spcBef>
              <a:spcAft>
                <a:spcPts val="0"/>
              </a:spcAft>
              <a:buClr>
                <a:srgbClr val="000000"/>
              </a:buClr>
              <a:buSzPts val="1800"/>
              <a:buChar char="•"/>
              <a:defRPr/>
            </a:lvl7pPr>
            <a:lvl8pPr marL="3657600" lvl="7" indent="-342900" algn="l">
              <a:lnSpc>
                <a:spcPct val="90000"/>
              </a:lnSpc>
              <a:spcBef>
                <a:spcPts val="3500"/>
              </a:spcBef>
              <a:spcAft>
                <a:spcPts val="0"/>
              </a:spcAft>
              <a:buClr>
                <a:srgbClr val="000000"/>
              </a:buClr>
              <a:buSzPts val="1800"/>
              <a:buChar char="•"/>
              <a:defRPr/>
            </a:lvl8pPr>
            <a:lvl9pPr marL="4114800" lvl="8" indent="-342900" algn="l">
              <a:lnSpc>
                <a:spcPct val="90000"/>
              </a:lnSpc>
              <a:spcBef>
                <a:spcPts val="3500"/>
              </a:spcBef>
              <a:spcAft>
                <a:spcPts val="0"/>
              </a:spcAft>
              <a:buClr>
                <a:srgbClr val="000000"/>
              </a:buClr>
              <a:buSzPts val="1800"/>
              <a:buChar char="•"/>
              <a:defRPr/>
            </a:lvl9pPr>
          </a:lstStyle>
          <a:p>
            <a:endParaRPr/>
          </a:p>
        </p:txBody>
      </p:sp>
      <p:sp>
        <p:nvSpPr>
          <p:cNvPr id="39" name="Google Shape;39;p10"/>
          <p:cNvSpPr txBox="1">
            <a:spLocks noGrp="1"/>
          </p:cNvSpPr>
          <p:nvPr>
            <p:ph type="sldNum" idx="12"/>
          </p:nvPr>
        </p:nvSpPr>
        <p:spPr>
          <a:xfrm>
            <a:off x="29528458" y="40505581"/>
            <a:ext cx="644862" cy="1385209"/>
          </a:xfrm>
          <a:prstGeom prst="rect">
            <a:avLst/>
          </a:prstGeom>
          <a:noFill/>
          <a:ln>
            <a:noFill/>
          </a:ln>
        </p:spPr>
        <p:txBody>
          <a:bodyPr spcFirstLastPara="1" wrap="square" lIns="45700" tIns="45700" rIns="45700" bIns="45700" anchor="ctr" anchorCtr="0">
            <a:spAutoFit/>
          </a:bodyPr>
          <a:lstStyle>
            <a:lvl1pPr marL="0" lvl="0"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1pPr>
            <a:lvl2pPr marL="0" lvl="1"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2pPr>
            <a:lvl3pPr marL="0" lvl="2"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3pPr>
            <a:lvl4pPr marL="0" lvl="3"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4pPr>
            <a:lvl5pPr marL="0" lvl="4"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5pPr>
            <a:lvl6pPr marL="0" lvl="5"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6pPr>
            <a:lvl7pPr marL="0" lvl="6"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7pPr>
            <a:lvl8pPr marL="0" lvl="7"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8pPr>
            <a:lvl9pPr marL="0" lvl="8"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2231778" y="2880571"/>
            <a:ext cx="10450130" cy="10082003"/>
          </a:xfrm>
          <a:prstGeom prst="rect">
            <a:avLst/>
          </a:prstGeom>
          <a:noFill/>
          <a:ln>
            <a:noFill/>
          </a:ln>
        </p:spPr>
        <p:txBody>
          <a:bodyPr spcFirstLastPara="1" wrap="square" lIns="45700" tIns="45700" rIns="45700" bIns="45700" anchor="b" anchorCtr="0">
            <a:normAutofit/>
          </a:bodyPr>
          <a:lstStyle>
            <a:lvl1pPr lvl="0" algn="l">
              <a:lnSpc>
                <a:spcPct val="90000"/>
              </a:lnSpc>
              <a:spcBef>
                <a:spcPts val="0"/>
              </a:spcBef>
              <a:spcAft>
                <a:spcPts val="0"/>
              </a:spcAft>
              <a:buClr>
                <a:srgbClr val="000000"/>
              </a:buClr>
              <a:buSzPts val="11300"/>
              <a:buFont typeface="Calibri"/>
              <a:buNone/>
              <a:defRPr sz="11300"/>
            </a:lvl1pPr>
            <a:lvl2pPr lvl="1" algn="l">
              <a:lnSpc>
                <a:spcPct val="90000"/>
              </a:lnSpc>
              <a:spcBef>
                <a:spcPts val="0"/>
              </a:spcBef>
              <a:spcAft>
                <a:spcPts val="0"/>
              </a:spcAft>
              <a:buClr>
                <a:srgbClr val="000000"/>
              </a:buClr>
              <a:buSzPts val="1800"/>
              <a:buNone/>
              <a:defRPr/>
            </a:lvl2pPr>
            <a:lvl3pPr lvl="2" algn="l">
              <a:lnSpc>
                <a:spcPct val="90000"/>
              </a:lnSpc>
              <a:spcBef>
                <a:spcPts val="0"/>
              </a:spcBef>
              <a:spcAft>
                <a:spcPts val="0"/>
              </a:spcAft>
              <a:buClr>
                <a:srgbClr val="000000"/>
              </a:buClr>
              <a:buSzPts val="1800"/>
              <a:buNone/>
              <a:defRPr/>
            </a:lvl3pPr>
            <a:lvl4pPr lvl="3" algn="l">
              <a:lnSpc>
                <a:spcPct val="90000"/>
              </a:lnSpc>
              <a:spcBef>
                <a:spcPts val="0"/>
              </a:spcBef>
              <a:spcAft>
                <a:spcPts val="0"/>
              </a:spcAft>
              <a:buClr>
                <a:srgbClr val="000000"/>
              </a:buClr>
              <a:buSzPts val="1800"/>
              <a:buNone/>
              <a:defRPr/>
            </a:lvl4pPr>
            <a:lvl5pPr lvl="4" algn="l">
              <a:lnSpc>
                <a:spcPct val="90000"/>
              </a:lnSpc>
              <a:spcBef>
                <a:spcPts val="0"/>
              </a:spcBef>
              <a:spcAft>
                <a:spcPts val="0"/>
              </a:spcAft>
              <a:buClr>
                <a:srgbClr val="000000"/>
              </a:buClr>
              <a:buSzPts val="1800"/>
              <a:buNone/>
              <a:defRPr/>
            </a:lvl5pPr>
            <a:lvl6pPr lvl="5" algn="l">
              <a:lnSpc>
                <a:spcPct val="90000"/>
              </a:lnSpc>
              <a:spcBef>
                <a:spcPts val="0"/>
              </a:spcBef>
              <a:spcAft>
                <a:spcPts val="0"/>
              </a:spcAft>
              <a:buClr>
                <a:srgbClr val="000000"/>
              </a:buClr>
              <a:buSzPts val="1800"/>
              <a:buNone/>
              <a:defRPr/>
            </a:lvl6pPr>
            <a:lvl7pPr lvl="6" algn="l">
              <a:lnSpc>
                <a:spcPct val="90000"/>
              </a:lnSpc>
              <a:spcBef>
                <a:spcPts val="0"/>
              </a:spcBef>
              <a:spcAft>
                <a:spcPts val="0"/>
              </a:spcAft>
              <a:buClr>
                <a:srgbClr val="000000"/>
              </a:buClr>
              <a:buSzPts val="1800"/>
              <a:buNone/>
              <a:defRPr/>
            </a:lvl7pPr>
            <a:lvl8pPr lvl="7" algn="l">
              <a:lnSpc>
                <a:spcPct val="90000"/>
              </a:lnSpc>
              <a:spcBef>
                <a:spcPts val="0"/>
              </a:spcBef>
              <a:spcAft>
                <a:spcPts val="0"/>
              </a:spcAft>
              <a:buClr>
                <a:srgbClr val="000000"/>
              </a:buClr>
              <a:buSzPts val="1800"/>
              <a:buNone/>
              <a:defRPr/>
            </a:lvl8pPr>
            <a:lvl9pPr lvl="8" algn="l">
              <a:lnSpc>
                <a:spcPct val="90000"/>
              </a:lnSpc>
              <a:spcBef>
                <a:spcPts val="0"/>
              </a:spcBef>
              <a:spcAft>
                <a:spcPts val="0"/>
              </a:spcAft>
              <a:buClr>
                <a:srgbClr val="000000"/>
              </a:buClr>
              <a:buSzPts val="1800"/>
              <a:buNone/>
              <a:defRPr/>
            </a:lvl9pPr>
          </a:lstStyle>
          <a:p>
            <a:endParaRPr/>
          </a:p>
        </p:txBody>
      </p:sp>
      <p:sp>
        <p:nvSpPr>
          <p:cNvPr id="42" name="Google Shape;42;p11"/>
          <p:cNvSpPr>
            <a:spLocks noGrp="1"/>
          </p:cNvSpPr>
          <p:nvPr>
            <p:ph type="pic" idx="2"/>
          </p:nvPr>
        </p:nvSpPr>
        <p:spPr>
          <a:xfrm>
            <a:off x="13774592" y="6221245"/>
            <a:ext cx="16402946" cy="30706094"/>
          </a:xfrm>
          <a:prstGeom prst="rect">
            <a:avLst/>
          </a:prstGeom>
          <a:noFill/>
          <a:ln>
            <a:noFill/>
          </a:ln>
        </p:spPr>
      </p:sp>
      <p:sp>
        <p:nvSpPr>
          <p:cNvPr id="43" name="Google Shape;43;p11"/>
          <p:cNvSpPr txBox="1">
            <a:spLocks noGrp="1"/>
          </p:cNvSpPr>
          <p:nvPr>
            <p:ph type="body" idx="1"/>
          </p:nvPr>
        </p:nvSpPr>
        <p:spPr>
          <a:xfrm>
            <a:off x="2231778" y="12962573"/>
            <a:ext cx="10450130" cy="24014771"/>
          </a:xfrm>
          <a:prstGeom prst="rect">
            <a:avLst/>
          </a:prstGeom>
          <a:noFill/>
          <a:ln>
            <a:noFill/>
          </a:ln>
        </p:spPr>
        <p:txBody>
          <a:bodyPr spcFirstLastPara="1" wrap="square" lIns="45700" tIns="45700" rIns="45700" bIns="45700" anchor="t" anchorCtr="0">
            <a:normAutofit/>
          </a:bodyPr>
          <a:lstStyle>
            <a:lvl1pPr marL="457200" lvl="0" indent="-228600" algn="l">
              <a:lnSpc>
                <a:spcPct val="90000"/>
              </a:lnSpc>
              <a:spcBef>
                <a:spcPts val="3500"/>
              </a:spcBef>
              <a:spcAft>
                <a:spcPts val="0"/>
              </a:spcAft>
              <a:buClr>
                <a:srgbClr val="000000"/>
              </a:buClr>
              <a:buSzPts val="5600"/>
              <a:buFont typeface="Calibri"/>
              <a:buNone/>
              <a:defRPr sz="5600"/>
            </a:lvl1pPr>
            <a:lvl2pPr marL="914400" lvl="1" indent="-228600" algn="l">
              <a:lnSpc>
                <a:spcPct val="90000"/>
              </a:lnSpc>
              <a:spcBef>
                <a:spcPts val="3500"/>
              </a:spcBef>
              <a:spcAft>
                <a:spcPts val="0"/>
              </a:spcAft>
              <a:buClr>
                <a:srgbClr val="000000"/>
              </a:buClr>
              <a:buSzPts val="5600"/>
              <a:buFont typeface="Calibri"/>
              <a:buNone/>
              <a:defRPr sz="5600"/>
            </a:lvl2pPr>
            <a:lvl3pPr marL="1371600" lvl="2" indent="-228600" algn="l">
              <a:lnSpc>
                <a:spcPct val="90000"/>
              </a:lnSpc>
              <a:spcBef>
                <a:spcPts val="3500"/>
              </a:spcBef>
              <a:spcAft>
                <a:spcPts val="0"/>
              </a:spcAft>
              <a:buClr>
                <a:srgbClr val="000000"/>
              </a:buClr>
              <a:buSzPts val="5600"/>
              <a:buFont typeface="Calibri"/>
              <a:buNone/>
              <a:defRPr sz="5600"/>
            </a:lvl3pPr>
            <a:lvl4pPr marL="1828800" lvl="3" indent="-228600" algn="l">
              <a:lnSpc>
                <a:spcPct val="90000"/>
              </a:lnSpc>
              <a:spcBef>
                <a:spcPts val="3500"/>
              </a:spcBef>
              <a:spcAft>
                <a:spcPts val="0"/>
              </a:spcAft>
              <a:buClr>
                <a:srgbClr val="000000"/>
              </a:buClr>
              <a:buSzPts val="5600"/>
              <a:buFont typeface="Calibri"/>
              <a:buNone/>
              <a:defRPr sz="5600"/>
            </a:lvl4pPr>
            <a:lvl5pPr marL="2286000" lvl="4" indent="-228600" algn="l">
              <a:lnSpc>
                <a:spcPct val="90000"/>
              </a:lnSpc>
              <a:spcBef>
                <a:spcPts val="3500"/>
              </a:spcBef>
              <a:spcAft>
                <a:spcPts val="0"/>
              </a:spcAft>
              <a:buClr>
                <a:srgbClr val="000000"/>
              </a:buClr>
              <a:buSzPts val="5600"/>
              <a:buFont typeface="Calibri"/>
              <a:buNone/>
              <a:defRPr sz="5600"/>
            </a:lvl5pPr>
            <a:lvl6pPr marL="2743200" lvl="5" indent="-342900" algn="l">
              <a:lnSpc>
                <a:spcPct val="90000"/>
              </a:lnSpc>
              <a:spcBef>
                <a:spcPts val="3500"/>
              </a:spcBef>
              <a:spcAft>
                <a:spcPts val="0"/>
              </a:spcAft>
              <a:buClr>
                <a:srgbClr val="000000"/>
              </a:buClr>
              <a:buSzPts val="1800"/>
              <a:buChar char="•"/>
              <a:defRPr/>
            </a:lvl6pPr>
            <a:lvl7pPr marL="3200400" lvl="6" indent="-342900" algn="l">
              <a:lnSpc>
                <a:spcPct val="90000"/>
              </a:lnSpc>
              <a:spcBef>
                <a:spcPts val="3500"/>
              </a:spcBef>
              <a:spcAft>
                <a:spcPts val="0"/>
              </a:spcAft>
              <a:buClr>
                <a:srgbClr val="000000"/>
              </a:buClr>
              <a:buSzPts val="1800"/>
              <a:buChar char="•"/>
              <a:defRPr/>
            </a:lvl7pPr>
            <a:lvl8pPr marL="3657600" lvl="7" indent="-342900" algn="l">
              <a:lnSpc>
                <a:spcPct val="90000"/>
              </a:lnSpc>
              <a:spcBef>
                <a:spcPts val="3500"/>
              </a:spcBef>
              <a:spcAft>
                <a:spcPts val="0"/>
              </a:spcAft>
              <a:buClr>
                <a:srgbClr val="000000"/>
              </a:buClr>
              <a:buSzPts val="1800"/>
              <a:buChar char="•"/>
              <a:defRPr/>
            </a:lvl8pPr>
            <a:lvl9pPr marL="4114800" lvl="8" indent="-342900" algn="l">
              <a:lnSpc>
                <a:spcPct val="90000"/>
              </a:lnSpc>
              <a:spcBef>
                <a:spcPts val="3500"/>
              </a:spcBef>
              <a:spcAft>
                <a:spcPts val="0"/>
              </a:spcAft>
              <a:buClr>
                <a:srgbClr val="000000"/>
              </a:buClr>
              <a:buSzPts val="1800"/>
              <a:buChar char="•"/>
              <a:defRPr/>
            </a:lvl9pPr>
          </a:lstStyle>
          <a:p>
            <a:endParaRPr/>
          </a:p>
        </p:txBody>
      </p:sp>
      <p:sp>
        <p:nvSpPr>
          <p:cNvPr id="44" name="Google Shape;44;p11"/>
          <p:cNvSpPr txBox="1">
            <a:spLocks noGrp="1"/>
          </p:cNvSpPr>
          <p:nvPr>
            <p:ph type="sldNum" idx="12"/>
          </p:nvPr>
        </p:nvSpPr>
        <p:spPr>
          <a:xfrm>
            <a:off x="29528458" y="40505581"/>
            <a:ext cx="644862" cy="1385209"/>
          </a:xfrm>
          <a:prstGeom prst="rect">
            <a:avLst/>
          </a:prstGeom>
          <a:noFill/>
          <a:ln>
            <a:noFill/>
          </a:ln>
        </p:spPr>
        <p:txBody>
          <a:bodyPr spcFirstLastPara="1" wrap="square" lIns="45700" tIns="45700" rIns="45700" bIns="45700" anchor="ctr" anchorCtr="0">
            <a:spAutoFit/>
          </a:bodyPr>
          <a:lstStyle>
            <a:lvl1pPr marL="0" lvl="0"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1pPr>
            <a:lvl2pPr marL="0" lvl="1"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2pPr>
            <a:lvl3pPr marL="0" lvl="2"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3pPr>
            <a:lvl4pPr marL="0" lvl="3"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4pPr>
            <a:lvl5pPr marL="0" lvl="4"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5pPr>
            <a:lvl6pPr marL="0" lvl="5"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6pPr>
            <a:lvl7pPr marL="0" lvl="6"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7pPr>
            <a:lvl8pPr marL="0" lvl="7"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8pPr>
            <a:lvl9pPr marL="0" lvl="8" indent="0" algn="r">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2227560" y="2300464"/>
            <a:ext cx="27945758" cy="8351665"/>
          </a:xfrm>
          <a:prstGeom prst="rect">
            <a:avLst/>
          </a:prstGeom>
          <a:noFill/>
          <a:ln>
            <a:noFill/>
          </a:ln>
        </p:spPr>
        <p:txBody>
          <a:bodyPr spcFirstLastPara="1" wrap="square" lIns="45700" tIns="45700" rIns="45700" bIns="45700" anchor="ctr" anchorCtr="0">
            <a:normAutofit/>
          </a:bodyPr>
          <a:lstStyle>
            <a:lvl1pPr marR="0" lvl="0" algn="l" rtl="0">
              <a:lnSpc>
                <a:spcPct val="90000"/>
              </a:lnSpc>
              <a:spcBef>
                <a:spcPts val="0"/>
              </a:spcBef>
              <a:spcAft>
                <a:spcPts val="0"/>
              </a:spcAft>
              <a:buClr>
                <a:srgbClr val="000000"/>
              </a:buClr>
              <a:buSzPts val="15500"/>
              <a:buFont typeface="Calibri"/>
              <a:buNone/>
              <a:defRPr sz="15500" b="0" i="0" u="none" strike="noStrike" cap="none">
                <a:solidFill>
                  <a:srgbClr val="000000"/>
                </a:solidFill>
                <a:latin typeface="Calibri"/>
                <a:ea typeface="Calibri"/>
                <a:cs typeface="Calibri"/>
                <a:sym typeface="Calibri"/>
              </a:defRPr>
            </a:lvl1pPr>
            <a:lvl2pPr marR="0" lvl="1" algn="l" rtl="0">
              <a:lnSpc>
                <a:spcPct val="90000"/>
              </a:lnSpc>
              <a:spcBef>
                <a:spcPts val="0"/>
              </a:spcBef>
              <a:spcAft>
                <a:spcPts val="0"/>
              </a:spcAft>
              <a:buClr>
                <a:srgbClr val="000000"/>
              </a:buClr>
              <a:buSzPts val="15500"/>
              <a:buFont typeface="Calibri"/>
              <a:buNone/>
              <a:defRPr sz="15500" b="0" i="0" u="none" strike="noStrike" cap="none">
                <a:solidFill>
                  <a:srgbClr val="000000"/>
                </a:solidFill>
                <a:latin typeface="Calibri"/>
                <a:ea typeface="Calibri"/>
                <a:cs typeface="Calibri"/>
                <a:sym typeface="Calibri"/>
              </a:defRPr>
            </a:lvl2pPr>
            <a:lvl3pPr marR="0" lvl="2" algn="l" rtl="0">
              <a:lnSpc>
                <a:spcPct val="90000"/>
              </a:lnSpc>
              <a:spcBef>
                <a:spcPts val="0"/>
              </a:spcBef>
              <a:spcAft>
                <a:spcPts val="0"/>
              </a:spcAft>
              <a:buClr>
                <a:srgbClr val="000000"/>
              </a:buClr>
              <a:buSzPts val="15500"/>
              <a:buFont typeface="Calibri"/>
              <a:buNone/>
              <a:defRPr sz="15500" b="0" i="0" u="none" strike="noStrike" cap="none">
                <a:solidFill>
                  <a:srgbClr val="000000"/>
                </a:solidFill>
                <a:latin typeface="Calibri"/>
                <a:ea typeface="Calibri"/>
                <a:cs typeface="Calibri"/>
                <a:sym typeface="Calibri"/>
              </a:defRPr>
            </a:lvl3pPr>
            <a:lvl4pPr marR="0" lvl="3" algn="l" rtl="0">
              <a:lnSpc>
                <a:spcPct val="90000"/>
              </a:lnSpc>
              <a:spcBef>
                <a:spcPts val="0"/>
              </a:spcBef>
              <a:spcAft>
                <a:spcPts val="0"/>
              </a:spcAft>
              <a:buClr>
                <a:srgbClr val="000000"/>
              </a:buClr>
              <a:buSzPts val="15500"/>
              <a:buFont typeface="Calibri"/>
              <a:buNone/>
              <a:defRPr sz="15500" b="0" i="0" u="none" strike="noStrike" cap="none">
                <a:solidFill>
                  <a:srgbClr val="000000"/>
                </a:solidFill>
                <a:latin typeface="Calibri"/>
                <a:ea typeface="Calibri"/>
                <a:cs typeface="Calibri"/>
                <a:sym typeface="Calibri"/>
              </a:defRPr>
            </a:lvl4pPr>
            <a:lvl5pPr marR="0" lvl="4" algn="l" rtl="0">
              <a:lnSpc>
                <a:spcPct val="90000"/>
              </a:lnSpc>
              <a:spcBef>
                <a:spcPts val="0"/>
              </a:spcBef>
              <a:spcAft>
                <a:spcPts val="0"/>
              </a:spcAft>
              <a:buClr>
                <a:srgbClr val="000000"/>
              </a:buClr>
              <a:buSzPts val="15500"/>
              <a:buFont typeface="Calibri"/>
              <a:buNone/>
              <a:defRPr sz="15500" b="0" i="0" u="none" strike="noStrike" cap="none">
                <a:solidFill>
                  <a:srgbClr val="000000"/>
                </a:solidFill>
                <a:latin typeface="Calibri"/>
                <a:ea typeface="Calibri"/>
                <a:cs typeface="Calibri"/>
                <a:sym typeface="Calibri"/>
              </a:defRPr>
            </a:lvl5pPr>
            <a:lvl6pPr marR="0" lvl="5" algn="l" rtl="0">
              <a:lnSpc>
                <a:spcPct val="90000"/>
              </a:lnSpc>
              <a:spcBef>
                <a:spcPts val="0"/>
              </a:spcBef>
              <a:spcAft>
                <a:spcPts val="0"/>
              </a:spcAft>
              <a:buClr>
                <a:srgbClr val="000000"/>
              </a:buClr>
              <a:buSzPts val="15500"/>
              <a:buFont typeface="Calibri"/>
              <a:buNone/>
              <a:defRPr sz="15500" b="0" i="0" u="none" strike="noStrike" cap="none">
                <a:solidFill>
                  <a:srgbClr val="000000"/>
                </a:solidFill>
                <a:latin typeface="Calibri"/>
                <a:ea typeface="Calibri"/>
                <a:cs typeface="Calibri"/>
                <a:sym typeface="Calibri"/>
              </a:defRPr>
            </a:lvl6pPr>
            <a:lvl7pPr marR="0" lvl="6" algn="l" rtl="0">
              <a:lnSpc>
                <a:spcPct val="90000"/>
              </a:lnSpc>
              <a:spcBef>
                <a:spcPts val="0"/>
              </a:spcBef>
              <a:spcAft>
                <a:spcPts val="0"/>
              </a:spcAft>
              <a:buClr>
                <a:srgbClr val="000000"/>
              </a:buClr>
              <a:buSzPts val="15500"/>
              <a:buFont typeface="Calibri"/>
              <a:buNone/>
              <a:defRPr sz="15500" b="0" i="0" u="none" strike="noStrike" cap="none">
                <a:solidFill>
                  <a:srgbClr val="000000"/>
                </a:solidFill>
                <a:latin typeface="Calibri"/>
                <a:ea typeface="Calibri"/>
                <a:cs typeface="Calibri"/>
                <a:sym typeface="Calibri"/>
              </a:defRPr>
            </a:lvl7pPr>
            <a:lvl8pPr marR="0" lvl="7" algn="l" rtl="0">
              <a:lnSpc>
                <a:spcPct val="90000"/>
              </a:lnSpc>
              <a:spcBef>
                <a:spcPts val="0"/>
              </a:spcBef>
              <a:spcAft>
                <a:spcPts val="0"/>
              </a:spcAft>
              <a:buClr>
                <a:srgbClr val="000000"/>
              </a:buClr>
              <a:buSzPts val="15500"/>
              <a:buFont typeface="Calibri"/>
              <a:buNone/>
              <a:defRPr sz="15500" b="0" i="0" u="none" strike="noStrike" cap="none">
                <a:solidFill>
                  <a:srgbClr val="000000"/>
                </a:solidFill>
                <a:latin typeface="Calibri"/>
                <a:ea typeface="Calibri"/>
                <a:cs typeface="Calibri"/>
                <a:sym typeface="Calibri"/>
              </a:defRPr>
            </a:lvl8pPr>
            <a:lvl9pPr marR="0" lvl="8" algn="l" rtl="0">
              <a:lnSpc>
                <a:spcPct val="90000"/>
              </a:lnSpc>
              <a:spcBef>
                <a:spcPts val="0"/>
              </a:spcBef>
              <a:spcAft>
                <a:spcPts val="0"/>
              </a:spcAft>
              <a:buClr>
                <a:srgbClr val="000000"/>
              </a:buClr>
              <a:buSzPts val="15500"/>
              <a:buFont typeface="Calibri"/>
              <a:buNone/>
              <a:defRPr sz="15500" b="0" i="0" u="none" strike="noStrike" cap="none">
                <a:solidFill>
                  <a:srgbClr val="000000"/>
                </a:solidFill>
                <a:latin typeface="Calibri"/>
                <a:ea typeface="Calibri"/>
                <a:cs typeface="Calibri"/>
                <a:sym typeface="Calibri"/>
              </a:defRPr>
            </a:lvl9pPr>
          </a:lstStyle>
          <a:p>
            <a:endParaRPr/>
          </a:p>
        </p:txBody>
      </p:sp>
      <p:sp>
        <p:nvSpPr>
          <p:cNvPr id="7" name="Google Shape;7;p2"/>
          <p:cNvSpPr txBox="1">
            <a:spLocks noGrp="1"/>
          </p:cNvSpPr>
          <p:nvPr>
            <p:ph type="body" idx="1"/>
          </p:nvPr>
        </p:nvSpPr>
        <p:spPr>
          <a:xfrm>
            <a:off x="2227560" y="11502283"/>
            <a:ext cx="27945758" cy="27415446"/>
          </a:xfrm>
          <a:prstGeom prst="rect">
            <a:avLst/>
          </a:prstGeom>
          <a:noFill/>
          <a:ln>
            <a:noFill/>
          </a:ln>
        </p:spPr>
        <p:txBody>
          <a:bodyPr spcFirstLastPara="1" wrap="square" lIns="45700" tIns="45700" rIns="45700" bIns="45700" anchor="t" anchorCtr="0">
            <a:normAutofit/>
          </a:bodyPr>
          <a:lstStyle>
            <a:lvl1pPr marL="457200" marR="0" lvl="0" indent="-857250" algn="l" rtl="0">
              <a:lnSpc>
                <a:spcPct val="90000"/>
              </a:lnSpc>
              <a:spcBef>
                <a:spcPts val="3500"/>
              </a:spcBef>
              <a:spcAft>
                <a:spcPts val="0"/>
              </a:spcAft>
              <a:buClr>
                <a:srgbClr val="000000"/>
              </a:buClr>
              <a:buSzPts val="9900"/>
              <a:buFont typeface="Arial"/>
              <a:buChar char="•"/>
              <a:defRPr sz="9900" b="0" i="0" u="none" strike="noStrike" cap="none">
                <a:solidFill>
                  <a:srgbClr val="000000"/>
                </a:solidFill>
                <a:latin typeface="Calibri"/>
                <a:ea typeface="Calibri"/>
                <a:cs typeface="Calibri"/>
                <a:sym typeface="Calibri"/>
              </a:defRPr>
            </a:lvl1pPr>
            <a:lvl2pPr marL="914400" marR="0" lvl="1" indent="-857250" algn="l" rtl="0">
              <a:lnSpc>
                <a:spcPct val="90000"/>
              </a:lnSpc>
              <a:spcBef>
                <a:spcPts val="3500"/>
              </a:spcBef>
              <a:spcAft>
                <a:spcPts val="0"/>
              </a:spcAft>
              <a:buClr>
                <a:srgbClr val="000000"/>
              </a:buClr>
              <a:buSzPts val="9900"/>
              <a:buFont typeface="Arial"/>
              <a:buChar char="•"/>
              <a:defRPr sz="9900" b="0" i="0" u="none" strike="noStrike" cap="none">
                <a:solidFill>
                  <a:srgbClr val="000000"/>
                </a:solidFill>
                <a:latin typeface="Calibri"/>
                <a:ea typeface="Calibri"/>
                <a:cs typeface="Calibri"/>
                <a:sym typeface="Calibri"/>
              </a:defRPr>
            </a:lvl2pPr>
            <a:lvl3pPr marL="1371600" marR="0" lvl="2" indent="-857250" algn="l" rtl="0">
              <a:lnSpc>
                <a:spcPct val="90000"/>
              </a:lnSpc>
              <a:spcBef>
                <a:spcPts val="3500"/>
              </a:spcBef>
              <a:spcAft>
                <a:spcPts val="0"/>
              </a:spcAft>
              <a:buClr>
                <a:srgbClr val="000000"/>
              </a:buClr>
              <a:buSzPts val="9900"/>
              <a:buFont typeface="Arial"/>
              <a:buChar char="•"/>
              <a:defRPr sz="9900" b="0" i="0" u="none" strike="noStrike" cap="none">
                <a:solidFill>
                  <a:srgbClr val="000000"/>
                </a:solidFill>
                <a:latin typeface="Calibri"/>
                <a:ea typeface="Calibri"/>
                <a:cs typeface="Calibri"/>
                <a:sym typeface="Calibri"/>
              </a:defRPr>
            </a:lvl3pPr>
            <a:lvl4pPr marL="1828800" marR="0" lvl="3" indent="-857250" algn="l" rtl="0">
              <a:lnSpc>
                <a:spcPct val="90000"/>
              </a:lnSpc>
              <a:spcBef>
                <a:spcPts val="3500"/>
              </a:spcBef>
              <a:spcAft>
                <a:spcPts val="0"/>
              </a:spcAft>
              <a:buClr>
                <a:srgbClr val="000000"/>
              </a:buClr>
              <a:buSzPts val="9900"/>
              <a:buFont typeface="Arial"/>
              <a:buChar char="•"/>
              <a:defRPr sz="9900" b="0" i="0" u="none" strike="noStrike" cap="none">
                <a:solidFill>
                  <a:srgbClr val="000000"/>
                </a:solidFill>
                <a:latin typeface="Calibri"/>
                <a:ea typeface="Calibri"/>
                <a:cs typeface="Calibri"/>
                <a:sym typeface="Calibri"/>
              </a:defRPr>
            </a:lvl4pPr>
            <a:lvl5pPr marL="2286000" marR="0" lvl="4" indent="-857250" algn="l" rtl="0">
              <a:lnSpc>
                <a:spcPct val="90000"/>
              </a:lnSpc>
              <a:spcBef>
                <a:spcPts val="3500"/>
              </a:spcBef>
              <a:spcAft>
                <a:spcPts val="0"/>
              </a:spcAft>
              <a:buClr>
                <a:srgbClr val="000000"/>
              </a:buClr>
              <a:buSzPts val="9900"/>
              <a:buFont typeface="Arial"/>
              <a:buChar char="•"/>
              <a:defRPr sz="9900" b="0" i="0" u="none" strike="noStrike" cap="none">
                <a:solidFill>
                  <a:srgbClr val="000000"/>
                </a:solidFill>
                <a:latin typeface="Calibri"/>
                <a:ea typeface="Calibri"/>
                <a:cs typeface="Calibri"/>
                <a:sym typeface="Calibri"/>
              </a:defRPr>
            </a:lvl5pPr>
            <a:lvl6pPr marL="2743200" marR="0" lvl="5" indent="-857250" algn="l" rtl="0">
              <a:lnSpc>
                <a:spcPct val="90000"/>
              </a:lnSpc>
              <a:spcBef>
                <a:spcPts val="3500"/>
              </a:spcBef>
              <a:spcAft>
                <a:spcPts val="0"/>
              </a:spcAft>
              <a:buClr>
                <a:srgbClr val="000000"/>
              </a:buClr>
              <a:buSzPts val="9900"/>
              <a:buFont typeface="Arial"/>
              <a:buChar char="•"/>
              <a:defRPr sz="9900" b="0" i="0" u="none" strike="noStrike" cap="none">
                <a:solidFill>
                  <a:srgbClr val="000000"/>
                </a:solidFill>
                <a:latin typeface="Calibri"/>
                <a:ea typeface="Calibri"/>
                <a:cs typeface="Calibri"/>
                <a:sym typeface="Calibri"/>
              </a:defRPr>
            </a:lvl6pPr>
            <a:lvl7pPr marL="3200400" marR="0" lvl="6" indent="-857250" algn="l" rtl="0">
              <a:lnSpc>
                <a:spcPct val="90000"/>
              </a:lnSpc>
              <a:spcBef>
                <a:spcPts val="3500"/>
              </a:spcBef>
              <a:spcAft>
                <a:spcPts val="0"/>
              </a:spcAft>
              <a:buClr>
                <a:srgbClr val="000000"/>
              </a:buClr>
              <a:buSzPts val="9900"/>
              <a:buFont typeface="Arial"/>
              <a:buChar char="•"/>
              <a:defRPr sz="9900" b="0" i="0" u="none" strike="noStrike" cap="none">
                <a:solidFill>
                  <a:srgbClr val="000000"/>
                </a:solidFill>
                <a:latin typeface="Calibri"/>
                <a:ea typeface="Calibri"/>
                <a:cs typeface="Calibri"/>
                <a:sym typeface="Calibri"/>
              </a:defRPr>
            </a:lvl7pPr>
            <a:lvl8pPr marL="3657600" marR="0" lvl="7" indent="-857250" algn="l" rtl="0">
              <a:lnSpc>
                <a:spcPct val="90000"/>
              </a:lnSpc>
              <a:spcBef>
                <a:spcPts val="3500"/>
              </a:spcBef>
              <a:spcAft>
                <a:spcPts val="0"/>
              </a:spcAft>
              <a:buClr>
                <a:srgbClr val="000000"/>
              </a:buClr>
              <a:buSzPts val="9900"/>
              <a:buFont typeface="Arial"/>
              <a:buChar char="•"/>
              <a:defRPr sz="9900" b="0" i="0" u="none" strike="noStrike" cap="none">
                <a:solidFill>
                  <a:srgbClr val="000000"/>
                </a:solidFill>
                <a:latin typeface="Calibri"/>
                <a:ea typeface="Calibri"/>
                <a:cs typeface="Calibri"/>
                <a:sym typeface="Calibri"/>
              </a:defRPr>
            </a:lvl8pPr>
            <a:lvl9pPr marL="4114800" marR="0" lvl="8" indent="-857250" algn="l" rtl="0">
              <a:lnSpc>
                <a:spcPct val="90000"/>
              </a:lnSpc>
              <a:spcBef>
                <a:spcPts val="3500"/>
              </a:spcBef>
              <a:spcAft>
                <a:spcPts val="0"/>
              </a:spcAft>
              <a:buClr>
                <a:srgbClr val="000000"/>
              </a:buClr>
              <a:buSzPts val="9900"/>
              <a:buFont typeface="Arial"/>
              <a:buChar char="•"/>
              <a:defRPr sz="9900" b="0" i="0" u="none" strike="noStrike" cap="none">
                <a:solidFill>
                  <a:srgbClr val="000000"/>
                </a:solidFill>
                <a:latin typeface="Calibri"/>
                <a:ea typeface="Calibri"/>
                <a:cs typeface="Calibri"/>
                <a:sym typeface="Calibri"/>
              </a:defRPr>
            </a:lvl9pPr>
          </a:lstStyle>
          <a:p>
            <a:endParaRPr/>
          </a:p>
        </p:txBody>
      </p:sp>
      <p:sp>
        <p:nvSpPr>
          <p:cNvPr id="8" name="Google Shape;8;p2"/>
          <p:cNvSpPr txBox="1">
            <a:spLocks noGrp="1"/>
          </p:cNvSpPr>
          <p:nvPr>
            <p:ph type="sldNum" idx="12"/>
          </p:nvPr>
        </p:nvSpPr>
        <p:spPr>
          <a:xfrm>
            <a:off x="29528458" y="40505581"/>
            <a:ext cx="644862" cy="1385209"/>
          </a:xfrm>
          <a:prstGeom prst="rect">
            <a:avLst/>
          </a:prstGeom>
          <a:noFill/>
          <a:ln>
            <a:noFill/>
          </a:ln>
        </p:spPr>
        <p:txBody>
          <a:bodyPr spcFirstLastPara="1" wrap="square" lIns="45700" tIns="45700" rIns="45700" bIns="45700" anchor="ctr" anchorCtr="0">
            <a:spAutoFit/>
          </a:bodyPr>
          <a:lstStyle>
            <a:lvl1pPr marL="0" marR="0" lvl="0" indent="0" algn="r" rtl="0">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888888"/>
              </a:buClr>
              <a:buSzPts val="4200"/>
              <a:buFont typeface="Calibri"/>
              <a:buNone/>
              <a:defRPr sz="4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Google Shape;57;p1"/>
          <p:cNvSpPr/>
          <p:nvPr/>
        </p:nvSpPr>
        <p:spPr>
          <a:xfrm rot="10800000" flipH="1">
            <a:off x="685800" y="3299025"/>
            <a:ext cx="30804000" cy="4338473"/>
          </a:xfrm>
          <a:prstGeom prst="rect">
            <a:avLst/>
          </a:prstGeom>
          <a:solidFill>
            <a:schemeClr val="bg1">
              <a:lumMod val="95000"/>
            </a:schemeClr>
          </a:solidFill>
          <a:ln>
            <a:noFill/>
          </a:ln>
        </p:spPr>
        <p:txBody>
          <a:bodyPr spcFirstLastPara="1" wrap="square" lIns="45700" tIns="45700" rIns="45700" bIns="45700" anchor="ctr" anchorCtr="0">
            <a:noAutofit/>
          </a:bodyPr>
          <a:lstStyle/>
          <a:p>
            <a:pPr marL="0" marR="0" lvl="0" indent="0" algn="ctr" rtl="0">
              <a:lnSpc>
                <a:spcPct val="100000"/>
              </a:lnSpc>
              <a:spcBef>
                <a:spcPts val="0"/>
              </a:spcBef>
              <a:spcAft>
                <a:spcPts val="0"/>
              </a:spcAft>
              <a:buNone/>
            </a:pPr>
            <a:endParaRPr sz="7100" b="0" i="0" u="none" strike="noStrike" cap="none" dirty="0">
              <a:solidFill>
                <a:srgbClr val="FFFFFF"/>
              </a:solidFill>
              <a:latin typeface="Calibri"/>
              <a:ea typeface="Calibri"/>
              <a:cs typeface="Calibri"/>
              <a:sym typeface="Calibri"/>
            </a:endParaRPr>
          </a:p>
        </p:txBody>
      </p:sp>
      <p:sp>
        <p:nvSpPr>
          <p:cNvPr id="58" name="Google Shape;58;p1"/>
          <p:cNvSpPr txBox="1"/>
          <p:nvPr/>
        </p:nvSpPr>
        <p:spPr>
          <a:xfrm>
            <a:off x="1914072" y="3123915"/>
            <a:ext cx="28047900" cy="1938900"/>
          </a:xfrm>
          <a:prstGeom prst="rect">
            <a:avLst/>
          </a:prstGeom>
          <a:noFill/>
          <a:ln>
            <a:noFill/>
          </a:ln>
        </p:spPr>
        <p:txBody>
          <a:bodyPr spcFirstLastPara="1" wrap="square" lIns="45700" tIns="45700" rIns="45700" bIns="45700" anchor="t" anchorCtr="0">
            <a:spAutoFit/>
          </a:bodyPr>
          <a:lstStyle/>
          <a:p>
            <a:pPr marL="0" marR="0" lvl="0" indent="0" algn="ctr" rtl="0">
              <a:lnSpc>
                <a:spcPct val="100000"/>
              </a:lnSpc>
              <a:spcBef>
                <a:spcPts val="0"/>
              </a:spcBef>
              <a:spcAft>
                <a:spcPts val="0"/>
              </a:spcAft>
              <a:buNone/>
            </a:pPr>
            <a:r>
              <a:rPr lang="en-US" sz="8000" b="1" i="0" u="none" strike="noStrike" cap="none" dirty="0" err="1">
                <a:solidFill>
                  <a:srgbClr val="1B4842"/>
                </a:solidFill>
                <a:latin typeface="Ubuntu"/>
                <a:ea typeface="Ubuntu"/>
                <a:cs typeface="Ubuntu"/>
                <a:sym typeface="Ubuntu"/>
              </a:rPr>
              <a:t>Título</a:t>
            </a:r>
            <a:r>
              <a:rPr lang="en-US" sz="8000" b="1" i="0" u="none" strike="noStrike" cap="none" dirty="0">
                <a:solidFill>
                  <a:srgbClr val="1B4842"/>
                </a:solidFill>
                <a:latin typeface="Ubuntu"/>
                <a:ea typeface="Ubuntu"/>
                <a:cs typeface="Ubuntu"/>
                <a:sym typeface="Ubuntu"/>
              </a:rPr>
              <a:t> da </a:t>
            </a:r>
            <a:r>
              <a:rPr lang="en-US" sz="8000" b="1" i="0" u="none" strike="noStrike" cap="none" dirty="0" err="1">
                <a:solidFill>
                  <a:srgbClr val="1B4842"/>
                </a:solidFill>
                <a:latin typeface="Ubuntu"/>
                <a:ea typeface="Ubuntu"/>
                <a:cs typeface="Ubuntu"/>
                <a:sym typeface="Ubuntu"/>
              </a:rPr>
              <a:t>pesquisa</a:t>
            </a:r>
            <a:r>
              <a:rPr lang="en-US" sz="8000" b="1" i="0" u="none" strike="noStrike" cap="none" dirty="0">
                <a:solidFill>
                  <a:srgbClr val="1B4842"/>
                </a:solidFill>
                <a:latin typeface="Ubuntu"/>
                <a:ea typeface="Ubuntu"/>
                <a:cs typeface="Ubuntu"/>
                <a:sym typeface="Ubuntu"/>
              </a:rPr>
              <a:t>, </a:t>
            </a:r>
            <a:r>
              <a:rPr lang="en-US" sz="8000" b="1" i="0" u="none" strike="noStrike" cap="none" dirty="0" err="1">
                <a:solidFill>
                  <a:srgbClr val="1B4842"/>
                </a:solidFill>
                <a:latin typeface="Ubuntu"/>
                <a:ea typeface="Ubuntu"/>
                <a:cs typeface="Ubuntu"/>
                <a:sym typeface="Ubuntu"/>
              </a:rPr>
              <a:t>projeto</a:t>
            </a:r>
            <a:r>
              <a:rPr lang="en-US" sz="8000" b="1" i="0" u="none" strike="noStrike" cap="none" dirty="0">
                <a:solidFill>
                  <a:srgbClr val="1B4842"/>
                </a:solidFill>
                <a:latin typeface="Ubuntu"/>
                <a:ea typeface="Ubuntu"/>
                <a:cs typeface="Ubuntu"/>
                <a:sym typeface="Ubuntu"/>
              </a:rPr>
              <a:t> </a:t>
            </a:r>
            <a:r>
              <a:rPr lang="en-US" sz="8000" b="1" i="0" u="none" strike="noStrike" cap="none" dirty="0" err="1">
                <a:solidFill>
                  <a:srgbClr val="1B4842"/>
                </a:solidFill>
                <a:latin typeface="Ubuntu"/>
                <a:ea typeface="Ubuntu"/>
                <a:cs typeface="Ubuntu"/>
                <a:sym typeface="Ubuntu"/>
              </a:rPr>
              <a:t>ou</a:t>
            </a:r>
            <a:r>
              <a:rPr lang="en-US" sz="8000" b="1" i="0" u="none" strike="noStrike" cap="none" dirty="0">
                <a:solidFill>
                  <a:srgbClr val="1B4842"/>
                </a:solidFill>
                <a:latin typeface="Ubuntu"/>
                <a:ea typeface="Ubuntu"/>
                <a:cs typeface="Ubuntu"/>
                <a:sym typeface="Ubuntu"/>
              </a:rPr>
              <a:t> </a:t>
            </a:r>
            <a:r>
              <a:rPr lang="en-US" sz="8000" b="1" i="0" u="none" strike="noStrike" cap="none" dirty="0" err="1">
                <a:solidFill>
                  <a:srgbClr val="1B4842"/>
                </a:solidFill>
                <a:latin typeface="Ubuntu"/>
                <a:ea typeface="Ubuntu"/>
                <a:cs typeface="Ubuntu"/>
                <a:sym typeface="Ubuntu"/>
              </a:rPr>
              <a:t>iniciativa</a:t>
            </a:r>
            <a:endParaRPr sz="8000" b="1" i="0" u="none" strike="noStrike" cap="none" dirty="0">
              <a:solidFill>
                <a:srgbClr val="1B4842"/>
              </a:solidFill>
              <a:latin typeface="Ubuntu"/>
              <a:ea typeface="Ubuntu"/>
              <a:cs typeface="Ubuntu"/>
              <a:sym typeface="Ubuntu"/>
            </a:endParaRPr>
          </a:p>
          <a:p>
            <a:pPr marL="0" marR="0" lvl="0" indent="0" algn="ctr" rtl="0">
              <a:lnSpc>
                <a:spcPct val="100000"/>
              </a:lnSpc>
              <a:spcBef>
                <a:spcPts val="0"/>
              </a:spcBef>
              <a:spcAft>
                <a:spcPts val="0"/>
              </a:spcAft>
              <a:buNone/>
            </a:pPr>
            <a:r>
              <a:rPr lang="en-US" sz="4000" b="0" i="1" u="none" strike="noStrike" cap="none" dirty="0">
                <a:solidFill>
                  <a:srgbClr val="1B4842"/>
                </a:solidFill>
                <a:latin typeface="Ubuntu"/>
                <a:ea typeface="Ubuntu"/>
                <a:cs typeface="Ubuntu"/>
                <a:sym typeface="Ubuntu"/>
              </a:rPr>
              <a:t>(</a:t>
            </a:r>
            <a:r>
              <a:rPr lang="en-US" sz="4000" b="0" i="1" u="none" strike="noStrike" cap="none" dirty="0" err="1">
                <a:solidFill>
                  <a:srgbClr val="1B4842"/>
                </a:solidFill>
                <a:latin typeface="Ubuntu"/>
                <a:ea typeface="Ubuntu"/>
                <a:cs typeface="Ubuntu"/>
                <a:sym typeface="Ubuntu"/>
              </a:rPr>
              <a:t>fonte</a:t>
            </a:r>
            <a:r>
              <a:rPr lang="en-US" sz="4000" b="0" i="1" u="none" strike="noStrike" cap="none" dirty="0">
                <a:solidFill>
                  <a:srgbClr val="1B4842"/>
                </a:solidFill>
                <a:latin typeface="Ubuntu"/>
                <a:ea typeface="Ubuntu"/>
                <a:cs typeface="Ubuntu"/>
                <a:sym typeface="Ubuntu"/>
              </a:rPr>
              <a:t> </a:t>
            </a:r>
            <a:r>
              <a:rPr lang="en-US" sz="4000" b="0" i="1" u="none" strike="noStrike" cap="none" dirty="0" err="1">
                <a:solidFill>
                  <a:srgbClr val="1B4842"/>
                </a:solidFill>
                <a:latin typeface="Ubuntu"/>
                <a:ea typeface="Ubuntu"/>
                <a:cs typeface="Ubuntu"/>
                <a:sym typeface="Ubuntu"/>
              </a:rPr>
              <a:t>em</a:t>
            </a:r>
            <a:r>
              <a:rPr lang="en-US" sz="4000" b="0" i="1" u="none" strike="noStrike" cap="none" dirty="0">
                <a:solidFill>
                  <a:srgbClr val="1B4842"/>
                </a:solidFill>
                <a:latin typeface="Ubuntu"/>
                <a:ea typeface="Ubuntu"/>
                <a:cs typeface="Ubuntu"/>
                <a:sym typeface="Ubuntu"/>
              </a:rPr>
              <a:t> </a:t>
            </a:r>
            <a:r>
              <a:rPr lang="en-US" sz="4000" b="0" i="1" u="none" strike="noStrike" cap="none" dirty="0" err="1">
                <a:solidFill>
                  <a:srgbClr val="1B4842"/>
                </a:solidFill>
                <a:latin typeface="Ubuntu"/>
                <a:ea typeface="Ubuntu"/>
                <a:cs typeface="Ubuntu"/>
                <a:sym typeface="Ubuntu"/>
              </a:rPr>
              <a:t>corpo</a:t>
            </a:r>
            <a:r>
              <a:rPr lang="en-US" sz="4000" b="0" i="1" u="none" strike="noStrike" cap="none" dirty="0">
                <a:solidFill>
                  <a:srgbClr val="1B4842"/>
                </a:solidFill>
                <a:latin typeface="Ubuntu"/>
                <a:ea typeface="Ubuntu"/>
                <a:cs typeface="Ubuntu"/>
                <a:sym typeface="Ubuntu"/>
              </a:rPr>
              <a:t> </a:t>
            </a:r>
            <a:r>
              <a:rPr lang="en-US" sz="4000" b="0" i="1" u="none" strike="noStrike" cap="none" dirty="0" err="1">
                <a:solidFill>
                  <a:srgbClr val="1B4842"/>
                </a:solidFill>
                <a:latin typeface="Ubuntu"/>
                <a:ea typeface="Ubuntu"/>
                <a:cs typeface="Ubuntu"/>
                <a:sym typeface="Ubuntu"/>
              </a:rPr>
              <a:t>máximo</a:t>
            </a:r>
            <a:r>
              <a:rPr lang="en-US" sz="4000" b="0" i="1" u="none" strike="noStrike" cap="none" dirty="0">
                <a:solidFill>
                  <a:srgbClr val="1B4842"/>
                </a:solidFill>
                <a:latin typeface="Ubuntu"/>
                <a:ea typeface="Ubuntu"/>
                <a:cs typeface="Ubuntu"/>
                <a:sym typeface="Ubuntu"/>
              </a:rPr>
              <a:t> de 75 </a:t>
            </a:r>
            <a:r>
              <a:rPr lang="en-US" sz="4000" b="0" i="1" u="none" strike="noStrike" cap="none" dirty="0" err="1">
                <a:solidFill>
                  <a:srgbClr val="1B4842"/>
                </a:solidFill>
                <a:latin typeface="Ubuntu"/>
                <a:ea typeface="Ubuntu"/>
                <a:cs typeface="Ubuntu"/>
                <a:sym typeface="Ubuntu"/>
              </a:rPr>
              <a:t>até</a:t>
            </a:r>
            <a:r>
              <a:rPr lang="en-US" sz="4000" b="0" i="1" u="none" strike="noStrike" cap="none" dirty="0">
                <a:solidFill>
                  <a:srgbClr val="1B4842"/>
                </a:solidFill>
                <a:latin typeface="Ubuntu"/>
                <a:ea typeface="Ubuntu"/>
                <a:cs typeface="Ubuntu"/>
                <a:sym typeface="Ubuntu"/>
              </a:rPr>
              <a:t> </a:t>
            </a:r>
            <a:r>
              <a:rPr lang="en-US" sz="4000" b="0" i="1" u="none" strike="noStrike" cap="none" dirty="0" err="1">
                <a:solidFill>
                  <a:srgbClr val="1B4842"/>
                </a:solidFill>
                <a:latin typeface="Ubuntu"/>
                <a:ea typeface="Ubuntu"/>
                <a:cs typeface="Ubuntu"/>
                <a:sym typeface="Ubuntu"/>
              </a:rPr>
              <a:t>mínimo</a:t>
            </a:r>
            <a:r>
              <a:rPr lang="en-US" sz="4000" b="0" i="1" u="none" strike="noStrike" cap="none" dirty="0">
                <a:solidFill>
                  <a:srgbClr val="1B4842"/>
                </a:solidFill>
                <a:latin typeface="Ubuntu"/>
                <a:ea typeface="Ubuntu"/>
                <a:cs typeface="Ubuntu"/>
                <a:sym typeface="Ubuntu"/>
              </a:rPr>
              <a:t> de 65, </a:t>
            </a:r>
            <a:r>
              <a:rPr lang="en-US" sz="4000" b="0" i="1" u="none" strike="noStrike" cap="none" dirty="0" err="1">
                <a:solidFill>
                  <a:srgbClr val="1B4842"/>
                </a:solidFill>
                <a:latin typeface="Ubuntu"/>
                <a:ea typeface="Ubuntu"/>
                <a:cs typeface="Ubuntu"/>
                <a:sym typeface="Ubuntu"/>
              </a:rPr>
              <a:t>dependendo</a:t>
            </a:r>
            <a:r>
              <a:rPr lang="en-US" sz="4000" b="0" i="1" u="none" strike="noStrike" cap="none" dirty="0">
                <a:solidFill>
                  <a:srgbClr val="1B4842"/>
                </a:solidFill>
                <a:latin typeface="Ubuntu"/>
                <a:ea typeface="Ubuntu"/>
                <a:cs typeface="Ubuntu"/>
                <a:sym typeface="Ubuntu"/>
              </a:rPr>
              <a:t> da </a:t>
            </a:r>
            <a:r>
              <a:rPr lang="en-US" sz="4000" b="0" i="1" u="none" strike="noStrike" cap="none" dirty="0" err="1">
                <a:solidFill>
                  <a:srgbClr val="1B4842"/>
                </a:solidFill>
                <a:latin typeface="Ubuntu"/>
                <a:ea typeface="Ubuntu"/>
                <a:cs typeface="Ubuntu"/>
                <a:sym typeface="Ubuntu"/>
              </a:rPr>
              <a:t>quantidade</a:t>
            </a:r>
            <a:r>
              <a:rPr lang="en-US" sz="4000" b="0" i="1" u="none" strike="noStrike" cap="none" dirty="0">
                <a:solidFill>
                  <a:srgbClr val="1B4842"/>
                </a:solidFill>
                <a:latin typeface="Ubuntu"/>
                <a:ea typeface="Ubuntu"/>
                <a:cs typeface="Ubuntu"/>
                <a:sym typeface="Ubuntu"/>
              </a:rPr>
              <a:t> de </a:t>
            </a:r>
            <a:r>
              <a:rPr lang="en-US" sz="4000" b="0" i="1" u="none" strike="noStrike" cap="none" dirty="0" err="1">
                <a:solidFill>
                  <a:srgbClr val="1B4842"/>
                </a:solidFill>
                <a:latin typeface="Ubuntu"/>
                <a:ea typeface="Ubuntu"/>
                <a:cs typeface="Ubuntu"/>
                <a:sym typeface="Ubuntu"/>
              </a:rPr>
              <a:t>texto</a:t>
            </a:r>
            <a:r>
              <a:rPr lang="en-US" sz="4000" b="0" i="1" u="none" strike="noStrike" cap="none" dirty="0">
                <a:solidFill>
                  <a:srgbClr val="1B4842"/>
                </a:solidFill>
                <a:latin typeface="Ubuntu"/>
                <a:ea typeface="Ubuntu"/>
                <a:cs typeface="Ubuntu"/>
                <a:sym typeface="Ubuntu"/>
              </a:rPr>
              <a:t> </a:t>
            </a:r>
            <a:r>
              <a:rPr lang="en-US" sz="4000" b="0" i="1" u="none" strike="noStrike" cap="none" dirty="0" err="1">
                <a:solidFill>
                  <a:srgbClr val="1B4842"/>
                </a:solidFill>
                <a:latin typeface="Ubuntu"/>
                <a:ea typeface="Ubuntu"/>
                <a:cs typeface="Ubuntu"/>
                <a:sym typeface="Ubuntu"/>
              </a:rPr>
              <a:t>utilizado</a:t>
            </a:r>
            <a:r>
              <a:rPr lang="en-US" sz="4000" b="0" i="1" u="none" strike="noStrike" cap="none" dirty="0">
                <a:solidFill>
                  <a:srgbClr val="1B4842"/>
                </a:solidFill>
                <a:latin typeface="Ubuntu"/>
                <a:ea typeface="Ubuntu"/>
                <a:cs typeface="Ubuntu"/>
                <a:sym typeface="Ubuntu"/>
              </a:rPr>
              <a:t> </a:t>
            </a:r>
            <a:r>
              <a:rPr lang="en-US" sz="4000" b="0" i="1" u="none" strike="noStrike" cap="none" dirty="0" err="1">
                <a:solidFill>
                  <a:srgbClr val="1B4842"/>
                </a:solidFill>
                <a:latin typeface="Ubuntu"/>
                <a:ea typeface="Ubuntu"/>
                <a:cs typeface="Ubuntu"/>
                <a:sym typeface="Ubuntu"/>
              </a:rPr>
              <a:t>abaixo</a:t>
            </a:r>
            <a:r>
              <a:rPr lang="en-US" sz="4000" b="0" i="1" u="none" strike="noStrike" cap="none" dirty="0">
                <a:solidFill>
                  <a:srgbClr val="1B4842"/>
                </a:solidFill>
                <a:latin typeface="Ubuntu"/>
                <a:ea typeface="Ubuntu"/>
                <a:cs typeface="Ubuntu"/>
                <a:sym typeface="Ubuntu"/>
              </a:rPr>
              <a:t>) </a:t>
            </a:r>
            <a:endParaRPr sz="4000" b="0" i="1" u="none" strike="noStrike" cap="none" dirty="0">
              <a:solidFill>
                <a:srgbClr val="1B4842"/>
              </a:solidFill>
              <a:latin typeface="Arial"/>
              <a:ea typeface="Arial"/>
              <a:cs typeface="Arial"/>
              <a:sym typeface="Arial"/>
            </a:endParaRPr>
          </a:p>
        </p:txBody>
      </p:sp>
      <p:sp>
        <p:nvSpPr>
          <p:cNvPr id="59" name="Google Shape;59;p1"/>
          <p:cNvSpPr/>
          <p:nvPr/>
        </p:nvSpPr>
        <p:spPr>
          <a:xfrm>
            <a:off x="686637" y="8080151"/>
            <a:ext cx="14772000" cy="923400"/>
          </a:xfrm>
          <a:prstGeom prst="rect">
            <a:avLst/>
          </a:prstGeom>
          <a:solidFill>
            <a:schemeClr val="accent5">
              <a:lumMod val="60000"/>
              <a:lumOff val="40000"/>
            </a:schemeClr>
          </a:solid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None/>
            </a:pPr>
            <a:r>
              <a:rPr lang="en-US" sz="5400" b="1" i="1" u="none" strike="noStrike" cap="none" dirty="0">
                <a:solidFill>
                  <a:srgbClr val="FFFFFF"/>
                </a:solidFill>
                <a:latin typeface="Ubuntu"/>
                <a:ea typeface="Ubuntu"/>
                <a:cs typeface="Ubuntu"/>
                <a:sym typeface="Ubuntu"/>
              </a:rPr>
              <a:t> </a:t>
            </a:r>
            <a:r>
              <a:rPr lang="en-US" sz="5400" b="1" i="0" u="none" strike="noStrike" cap="none" dirty="0">
                <a:solidFill>
                  <a:srgbClr val="FFFFFF"/>
                </a:solidFill>
                <a:effectLst>
                  <a:outerShdw blurRad="38100" dist="38100" dir="2700000" algn="tl">
                    <a:srgbClr val="000000">
                      <a:alpha val="43137"/>
                    </a:srgbClr>
                  </a:outerShdw>
                </a:effectLst>
                <a:latin typeface="Ubuntu"/>
                <a:ea typeface="Ubuntu"/>
                <a:cs typeface="Ubuntu"/>
                <a:sym typeface="Ubuntu"/>
              </a:rPr>
              <a:t>INTRODUÇÃO</a:t>
            </a:r>
            <a:r>
              <a:rPr lang="en-US" sz="5400" b="1" i="0" u="none" strike="noStrike" cap="none" dirty="0">
                <a:solidFill>
                  <a:srgbClr val="FFFFFF"/>
                </a:solidFill>
                <a:latin typeface="Ubuntu"/>
                <a:ea typeface="Ubuntu"/>
                <a:cs typeface="Ubuntu"/>
                <a:sym typeface="Ubuntu"/>
              </a:rPr>
              <a:t> </a:t>
            </a:r>
            <a:r>
              <a:rPr lang="en-US" sz="3000" b="0" i="1" u="none" strike="noStrike" cap="none" dirty="0">
                <a:solidFill>
                  <a:srgbClr val="FFFFFF"/>
                </a:solidFill>
                <a:latin typeface="Ubuntu"/>
                <a:ea typeface="Ubuntu"/>
                <a:cs typeface="Ubuntu"/>
                <a:sym typeface="Ubuntu"/>
              </a:rPr>
              <a:t>(</a:t>
            </a:r>
            <a:r>
              <a:rPr lang="en-US" sz="3000" b="0" i="1" u="none" strike="noStrike" cap="none" dirty="0" err="1">
                <a:solidFill>
                  <a:srgbClr val="FFFFFF"/>
                </a:solidFill>
                <a:latin typeface="Ubuntu"/>
                <a:ea typeface="Ubuntu"/>
                <a:cs typeface="Ubuntu"/>
                <a:sym typeface="Ubuntu"/>
              </a:rPr>
              <a:t>corpo</a:t>
            </a:r>
            <a:r>
              <a:rPr lang="en-US" sz="3000" b="0" i="1" u="none" strike="noStrike" cap="none" dirty="0">
                <a:solidFill>
                  <a:srgbClr val="FFFFFF"/>
                </a:solidFill>
                <a:latin typeface="Ubuntu"/>
                <a:ea typeface="Ubuntu"/>
                <a:cs typeface="Ubuntu"/>
                <a:sym typeface="Ubuntu"/>
              </a:rPr>
              <a:t> de 55) </a:t>
            </a:r>
            <a:endParaRPr sz="3000" b="0" i="1" u="none" strike="noStrike" cap="none" dirty="0">
              <a:solidFill>
                <a:srgbClr val="000000"/>
              </a:solidFill>
              <a:latin typeface="Arial"/>
              <a:ea typeface="Arial"/>
              <a:cs typeface="Arial"/>
              <a:sym typeface="Arial"/>
            </a:endParaRPr>
          </a:p>
        </p:txBody>
      </p:sp>
      <p:sp>
        <p:nvSpPr>
          <p:cNvPr id="60" name="Google Shape;60;p1"/>
          <p:cNvSpPr txBox="1"/>
          <p:nvPr/>
        </p:nvSpPr>
        <p:spPr>
          <a:xfrm>
            <a:off x="2079654" y="5750020"/>
            <a:ext cx="28963800" cy="1554600"/>
          </a:xfrm>
          <a:prstGeom prst="rect">
            <a:avLst/>
          </a:prstGeom>
          <a:noFill/>
          <a:ln>
            <a:noFill/>
          </a:ln>
        </p:spPr>
        <p:txBody>
          <a:bodyPr spcFirstLastPara="1" wrap="square" lIns="45700" tIns="45700" rIns="45700" bIns="45700" anchor="t" anchorCtr="0">
            <a:spAutoFit/>
          </a:bodyPr>
          <a:lstStyle/>
          <a:p>
            <a:pPr marL="0" marR="0" lvl="0" indent="0" algn="r" rtl="0">
              <a:lnSpc>
                <a:spcPct val="100000"/>
              </a:lnSpc>
              <a:spcBef>
                <a:spcPts val="0"/>
              </a:spcBef>
              <a:spcAft>
                <a:spcPts val="0"/>
              </a:spcAft>
              <a:buNone/>
            </a:pPr>
            <a:r>
              <a:rPr lang="en-US" sz="4000" b="0" i="0" u="none" strike="noStrike" cap="none" dirty="0">
                <a:solidFill>
                  <a:srgbClr val="1B4842"/>
                </a:solidFill>
                <a:latin typeface="Ubuntu"/>
                <a:ea typeface="Ubuntu"/>
                <a:cs typeface="Ubuntu"/>
                <a:sym typeface="Ubuntu"/>
              </a:rPr>
              <a:t>Instituições¹²³</a:t>
            </a:r>
            <a:r>
              <a:rPr lang="en-US" sz="5500" b="0" i="0" u="none" strike="noStrike" cap="none" dirty="0">
                <a:solidFill>
                  <a:srgbClr val="1B4842"/>
                </a:solidFill>
                <a:latin typeface="Ubuntu"/>
                <a:ea typeface="Ubuntu"/>
                <a:cs typeface="Ubuntu"/>
                <a:sym typeface="Ubuntu"/>
              </a:rPr>
              <a:t> </a:t>
            </a:r>
            <a:r>
              <a:rPr lang="en-US" sz="3000" b="0" i="1" u="none" strike="noStrike" cap="none" dirty="0">
                <a:solidFill>
                  <a:srgbClr val="1B4842"/>
                </a:solidFill>
                <a:latin typeface="Ubuntu"/>
                <a:ea typeface="Ubuntu"/>
                <a:cs typeface="Ubuntu"/>
                <a:sym typeface="Ubuntu"/>
              </a:rPr>
              <a:t>(</a:t>
            </a:r>
            <a:r>
              <a:rPr lang="en-US" sz="3000" b="0" i="1" u="none" strike="noStrike" cap="none" dirty="0" err="1">
                <a:solidFill>
                  <a:srgbClr val="1B4842"/>
                </a:solidFill>
                <a:latin typeface="Ubuntu"/>
                <a:ea typeface="Ubuntu"/>
                <a:cs typeface="Ubuntu"/>
                <a:sym typeface="Ubuntu"/>
              </a:rPr>
              <a:t>corpo</a:t>
            </a:r>
            <a:r>
              <a:rPr lang="en-US" sz="3000" b="0" i="1" u="none" strike="noStrike" cap="none" dirty="0">
                <a:solidFill>
                  <a:srgbClr val="1B4842"/>
                </a:solidFill>
                <a:latin typeface="Ubuntu"/>
                <a:ea typeface="Ubuntu"/>
                <a:cs typeface="Ubuntu"/>
                <a:sym typeface="Ubuntu"/>
              </a:rPr>
              <a:t> </a:t>
            </a:r>
            <a:r>
              <a:rPr lang="en-US" sz="3000" b="0" i="1" u="none" strike="noStrike" cap="none" dirty="0" err="1">
                <a:solidFill>
                  <a:srgbClr val="1B4842"/>
                </a:solidFill>
                <a:latin typeface="Ubuntu"/>
                <a:ea typeface="Ubuntu"/>
                <a:cs typeface="Ubuntu"/>
                <a:sym typeface="Ubuntu"/>
              </a:rPr>
              <a:t>máximo</a:t>
            </a:r>
            <a:r>
              <a:rPr lang="en-US" sz="3000" b="0" i="1" u="none" strike="noStrike" cap="none" dirty="0">
                <a:solidFill>
                  <a:srgbClr val="1B4842"/>
                </a:solidFill>
                <a:latin typeface="Ubuntu"/>
                <a:ea typeface="Ubuntu"/>
                <a:cs typeface="Ubuntu"/>
                <a:sym typeface="Ubuntu"/>
              </a:rPr>
              <a:t> de 40, utilize as </a:t>
            </a:r>
            <a:r>
              <a:rPr lang="en-US" sz="3000" b="0" i="1" u="none" strike="noStrike" cap="none" dirty="0" err="1">
                <a:solidFill>
                  <a:srgbClr val="1B4842"/>
                </a:solidFill>
                <a:latin typeface="Ubuntu"/>
                <a:ea typeface="Ubuntu"/>
                <a:cs typeface="Ubuntu"/>
                <a:sym typeface="Ubuntu"/>
              </a:rPr>
              <a:t>numerações</a:t>
            </a:r>
            <a:r>
              <a:rPr lang="en-US" sz="3000" b="0" i="1" u="none" strike="noStrike" cap="none" dirty="0">
                <a:solidFill>
                  <a:srgbClr val="1B4842"/>
                </a:solidFill>
                <a:latin typeface="Ubuntu"/>
                <a:ea typeface="Ubuntu"/>
                <a:cs typeface="Ubuntu"/>
                <a:sym typeface="Ubuntu"/>
              </a:rPr>
              <a:t> </a:t>
            </a:r>
            <a:r>
              <a:rPr lang="en-US" sz="3000" b="0" i="1" u="none" strike="noStrike" cap="none" dirty="0" err="1">
                <a:solidFill>
                  <a:srgbClr val="1B4842"/>
                </a:solidFill>
                <a:latin typeface="Ubuntu"/>
                <a:ea typeface="Ubuntu"/>
                <a:cs typeface="Ubuntu"/>
                <a:sym typeface="Ubuntu"/>
              </a:rPr>
              <a:t>sobrescritas</a:t>
            </a:r>
            <a:r>
              <a:rPr lang="en-US" sz="3000" b="0" i="1" u="none" strike="noStrike" cap="none" dirty="0">
                <a:solidFill>
                  <a:srgbClr val="1B4842"/>
                </a:solidFill>
                <a:latin typeface="Ubuntu"/>
                <a:ea typeface="Ubuntu"/>
                <a:cs typeface="Ubuntu"/>
                <a:sym typeface="Ubuntu"/>
              </a:rPr>
              <a:t>, para </a:t>
            </a:r>
            <a:r>
              <a:rPr lang="en-US" sz="3000" b="0" i="1" u="none" strike="noStrike" cap="none" dirty="0" err="1">
                <a:solidFill>
                  <a:srgbClr val="1B4842"/>
                </a:solidFill>
                <a:latin typeface="Ubuntu"/>
                <a:ea typeface="Ubuntu"/>
                <a:cs typeface="Ubuntu"/>
                <a:sym typeface="Ubuntu"/>
              </a:rPr>
              <a:t>cada</a:t>
            </a:r>
            <a:r>
              <a:rPr lang="en-US" sz="3000" b="0" i="1" u="none" strike="noStrike" cap="none" dirty="0">
                <a:solidFill>
                  <a:srgbClr val="1B4842"/>
                </a:solidFill>
                <a:latin typeface="Ubuntu"/>
                <a:ea typeface="Ubuntu"/>
                <a:cs typeface="Ubuntu"/>
                <a:sym typeface="Ubuntu"/>
              </a:rPr>
              <a:t> </a:t>
            </a:r>
            <a:r>
              <a:rPr lang="en-US" sz="3000" b="0" i="1" u="none" strike="noStrike" cap="none" dirty="0" err="1">
                <a:solidFill>
                  <a:srgbClr val="1B4842"/>
                </a:solidFill>
                <a:latin typeface="Ubuntu"/>
                <a:ea typeface="Ubuntu"/>
                <a:cs typeface="Ubuntu"/>
                <a:sym typeface="Ubuntu"/>
              </a:rPr>
              <a:t>filiação</a:t>
            </a:r>
            <a:r>
              <a:rPr lang="en-US" sz="3000" b="0" i="1" u="none" strike="noStrike" cap="none" dirty="0">
                <a:solidFill>
                  <a:srgbClr val="1B4842"/>
                </a:solidFill>
                <a:latin typeface="Ubuntu"/>
                <a:ea typeface="Ubuntu"/>
                <a:cs typeface="Ubuntu"/>
                <a:sym typeface="Ubuntu"/>
              </a:rPr>
              <a:t> </a:t>
            </a:r>
            <a:r>
              <a:rPr lang="en-US" sz="3000" b="0" i="1" u="none" strike="noStrike" cap="none" dirty="0" err="1">
                <a:solidFill>
                  <a:srgbClr val="1B4842"/>
                </a:solidFill>
                <a:latin typeface="Ubuntu"/>
                <a:ea typeface="Ubuntu"/>
                <a:cs typeface="Ubuntu"/>
                <a:sym typeface="Ubuntu"/>
              </a:rPr>
              <a:t>institucional</a:t>
            </a:r>
            <a:r>
              <a:rPr lang="en-US" sz="3000" b="0" i="1" u="none" strike="noStrike" cap="none" dirty="0">
                <a:solidFill>
                  <a:srgbClr val="1B4842"/>
                </a:solidFill>
                <a:latin typeface="Ubuntu"/>
                <a:ea typeface="Ubuntu"/>
                <a:cs typeface="Ubuntu"/>
                <a:sym typeface="Ubuntu"/>
              </a:rPr>
              <a:t> </a:t>
            </a:r>
            <a:r>
              <a:rPr lang="en-US" sz="3000" b="0" i="1" u="none" strike="noStrike" cap="none" dirty="0" err="1">
                <a:solidFill>
                  <a:srgbClr val="1B4842"/>
                </a:solidFill>
                <a:latin typeface="Ubuntu"/>
                <a:ea typeface="Ubuntu"/>
                <a:cs typeface="Ubuntu"/>
                <a:sym typeface="Ubuntu"/>
              </a:rPr>
              <a:t>diferente</a:t>
            </a:r>
            <a:r>
              <a:rPr lang="en-US" sz="3000" b="0" i="1" u="none" strike="noStrike" cap="none" dirty="0">
                <a:solidFill>
                  <a:srgbClr val="1B4842"/>
                </a:solidFill>
                <a:latin typeface="Ubuntu"/>
                <a:ea typeface="Ubuntu"/>
                <a:cs typeface="Ubuntu"/>
                <a:sym typeface="Ubuntu"/>
              </a:rPr>
              <a:t> entre </a:t>
            </a:r>
            <a:r>
              <a:rPr lang="en-US" sz="3000" b="0" i="1" u="none" strike="noStrike" cap="none" dirty="0" err="1">
                <a:solidFill>
                  <a:srgbClr val="1B4842"/>
                </a:solidFill>
                <a:latin typeface="Ubuntu"/>
                <a:ea typeface="Ubuntu"/>
                <a:cs typeface="Ubuntu"/>
                <a:sym typeface="Ubuntu"/>
              </a:rPr>
              <a:t>os</a:t>
            </a:r>
            <a:r>
              <a:rPr lang="en-US" sz="3000" b="0" i="1" u="none" strike="noStrike" cap="none" dirty="0">
                <a:solidFill>
                  <a:srgbClr val="1B4842"/>
                </a:solidFill>
                <a:latin typeface="Ubuntu"/>
                <a:ea typeface="Ubuntu"/>
                <a:cs typeface="Ubuntu"/>
                <a:sym typeface="Ubuntu"/>
              </a:rPr>
              <a:t> </a:t>
            </a:r>
            <a:r>
              <a:rPr lang="en-US" sz="3000" b="0" i="1" u="none" strike="noStrike" cap="none" dirty="0" err="1">
                <a:solidFill>
                  <a:srgbClr val="1B4842"/>
                </a:solidFill>
                <a:latin typeface="Ubuntu"/>
                <a:ea typeface="Ubuntu"/>
                <a:cs typeface="Ubuntu"/>
                <a:sym typeface="Ubuntu"/>
              </a:rPr>
              <a:t>autores</a:t>
            </a:r>
            <a:r>
              <a:rPr lang="en-US" sz="3000" b="0" i="1" u="none" strike="noStrike" cap="none" dirty="0">
                <a:solidFill>
                  <a:srgbClr val="1B4842"/>
                </a:solidFill>
                <a:latin typeface="Ubuntu"/>
                <a:ea typeface="Ubuntu"/>
                <a:cs typeface="Ubuntu"/>
                <a:sym typeface="Ubuntu"/>
              </a:rPr>
              <a:t>)</a:t>
            </a:r>
            <a:endParaRPr dirty="0"/>
          </a:p>
          <a:p>
            <a:pPr marL="0" marR="0" lvl="0" indent="0" algn="r" rtl="0">
              <a:lnSpc>
                <a:spcPct val="100000"/>
              </a:lnSpc>
              <a:spcBef>
                <a:spcPts val="0"/>
              </a:spcBef>
              <a:spcAft>
                <a:spcPts val="0"/>
              </a:spcAft>
              <a:buNone/>
            </a:pPr>
            <a:r>
              <a:rPr lang="en-US" sz="4000" b="0" i="0" u="none" strike="noStrike" cap="none" dirty="0">
                <a:solidFill>
                  <a:srgbClr val="1B4842"/>
                </a:solidFill>
                <a:latin typeface="Ubuntu"/>
                <a:ea typeface="Ubuntu"/>
                <a:cs typeface="Ubuntu"/>
                <a:sym typeface="Ubuntu"/>
              </a:rPr>
              <a:t>E-mail para contato¹² </a:t>
            </a:r>
            <a:r>
              <a:rPr lang="en-US" sz="3000" b="0" i="1" u="none" strike="noStrike" cap="none" dirty="0">
                <a:solidFill>
                  <a:srgbClr val="1B4842"/>
                </a:solidFill>
                <a:latin typeface="Ubuntu"/>
                <a:ea typeface="Ubuntu"/>
                <a:cs typeface="Ubuntu"/>
                <a:sym typeface="Ubuntu"/>
              </a:rPr>
              <a:t>(</a:t>
            </a:r>
            <a:r>
              <a:rPr lang="en-US" sz="3000" b="0" i="1" u="none" strike="noStrike" cap="none" dirty="0" err="1">
                <a:solidFill>
                  <a:srgbClr val="1B4842"/>
                </a:solidFill>
                <a:latin typeface="Ubuntu"/>
                <a:ea typeface="Ubuntu"/>
                <a:cs typeface="Ubuntu"/>
                <a:sym typeface="Ubuntu"/>
              </a:rPr>
              <a:t>corpo</a:t>
            </a:r>
            <a:r>
              <a:rPr lang="en-US" sz="3000" b="0" i="1" u="none" strike="noStrike" cap="none" dirty="0">
                <a:solidFill>
                  <a:srgbClr val="1B4842"/>
                </a:solidFill>
                <a:latin typeface="Ubuntu"/>
                <a:ea typeface="Ubuntu"/>
                <a:cs typeface="Ubuntu"/>
                <a:sym typeface="Ubuntu"/>
              </a:rPr>
              <a:t> </a:t>
            </a:r>
            <a:r>
              <a:rPr lang="en-US" sz="3000" b="0" i="1" u="none" strike="noStrike" cap="none" dirty="0" err="1">
                <a:solidFill>
                  <a:srgbClr val="1B4842"/>
                </a:solidFill>
                <a:latin typeface="Ubuntu"/>
                <a:ea typeface="Ubuntu"/>
                <a:cs typeface="Ubuntu"/>
                <a:sym typeface="Ubuntu"/>
              </a:rPr>
              <a:t>máximo</a:t>
            </a:r>
            <a:r>
              <a:rPr lang="en-US" sz="3000" b="0" i="1" u="none" strike="noStrike" cap="none" dirty="0">
                <a:solidFill>
                  <a:srgbClr val="1B4842"/>
                </a:solidFill>
                <a:latin typeface="Ubuntu"/>
                <a:ea typeface="Ubuntu"/>
                <a:cs typeface="Ubuntu"/>
                <a:sym typeface="Ubuntu"/>
              </a:rPr>
              <a:t> de 40, </a:t>
            </a:r>
            <a:r>
              <a:rPr lang="en-US" sz="3000" b="0" i="1" u="none" strike="noStrike" cap="none" dirty="0" err="1">
                <a:solidFill>
                  <a:srgbClr val="1B4842"/>
                </a:solidFill>
                <a:latin typeface="Ubuntu"/>
                <a:ea typeface="Ubuntu"/>
                <a:cs typeface="Ubuntu"/>
                <a:sym typeface="Ubuntu"/>
              </a:rPr>
              <a:t>tente</a:t>
            </a:r>
            <a:r>
              <a:rPr lang="en-US" sz="3000" b="0" i="1" u="none" strike="noStrike" cap="none" dirty="0">
                <a:solidFill>
                  <a:srgbClr val="1B4842"/>
                </a:solidFill>
                <a:latin typeface="Ubuntu"/>
                <a:ea typeface="Ubuntu"/>
                <a:cs typeface="Ubuntu"/>
                <a:sym typeface="Ubuntu"/>
              </a:rPr>
              <a:t> </a:t>
            </a:r>
            <a:r>
              <a:rPr lang="en-US" sz="3000" b="0" i="1" u="none" strike="noStrike" cap="none" dirty="0" err="1">
                <a:solidFill>
                  <a:srgbClr val="1B4842"/>
                </a:solidFill>
                <a:latin typeface="Ubuntu"/>
                <a:ea typeface="Ubuntu"/>
                <a:cs typeface="Ubuntu"/>
                <a:sym typeface="Ubuntu"/>
              </a:rPr>
              <a:t>colocar</a:t>
            </a:r>
            <a:r>
              <a:rPr lang="en-US" sz="3000" b="0" i="1" u="none" strike="noStrike" cap="none" dirty="0">
                <a:solidFill>
                  <a:srgbClr val="1B4842"/>
                </a:solidFill>
                <a:latin typeface="Ubuntu"/>
                <a:ea typeface="Ubuntu"/>
                <a:cs typeface="Ubuntu"/>
                <a:sym typeface="Ubuntu"/>
              </a:rPr>
              <a:t> </a:t>
            </a:r>
            <a:r>
              <a:rPr lang="en-US" sz="3000" b="0" i="1" u="none" strike="noStrike" cap="none" dirty="0" err="1">
                <a:solidFill>
                  <a:srgbClr val="1B4842"/>
                </a:solidFill>
                <a:latin typeface="Ubuntu"/>
                <a:ea typeface="Ubuntu"/>
                <a:cs typeface="Ubuntu"/>
                <a:sym typeface="Ubuntu"/>
              </a:rPr>
              <a:t>apenas</a:t>
            </a:r>
            <a:r>
              <a:rPr lang="en-US" sz="3000" b="0" i="1" u="none" strike="noStrike" cap="none" dirty="0">
                <a:solidFill>
                  <a:srgbClr val="1B4842"/>
                </a:solidFill>
                <a:latin typeface="Ubuntu"/>
                <a:ea typeface="Ubuntu"/>
                <a:cs typeface="Ubuntu"/>
                <a:sym typeface="Ubuntu"/>
              </a:rPr>
              <a:t> de 2 </a:t>
            </a:r>
            <a:r>
              <a:rPr lang="en-US" sz="3000" b="0" i="1" u="none" strike="noStrike" cap="none" dirty="0" err="1">
                <a:solidFill>
                  <a:srgbClr val="1B4842"/>
                </a:solidFill>
                <a:latin typeface="Ubuntu"/>
                <a:ea typeface="Ubuntu"/>
                <a:cs typeface="Ubuntu"/>
                <a:sym typeface="Ubuntu"/>
              </a:rPr>
              <a:t>autores</a:t>
            </a:r>
            <a:r>
              <a:rPr lang="en-US" sz="3000" b="0" i="1" u="none" strike="noStrike" cap="none" dirty="0">
                <a:solidFill>
                  <a:srgbClr val="1B4842"/>
                </a:solidFill>
                <a:latin typeface="Ubuntu"/>
                <a:ea typeface="Ubuntu"/>
                <a:cs typeface="Ubuntu"/>
                <a:sym typeface="Ubuntu"/>
              </a:rPr>
              <a:t>)</a:t>
            </a:r>
            <a:endParaRPr sz="3000" b="0" i="1" u="none" strike="noStrike" cap="none" dirty="0">
              <a:solidFill>
                <a:srgbClr val="1B4842"/>
              </a:solidFill>
              <a:latin typeface="Arial"/>
              <a:ea typeface="Arial"/>
              <a:cs typeface="Arial"/>
              <a:sym typeface="Arial"/>
            </a:endParaRPr>
          </a:p>
        </p:txBody>
      </p:sp>
      <p:sp>
        <p:nvSpPr>
          <p:cNvPr id="61" name="Google Shape;61;p1"/>
          <p:cNvSpPr txBox="1"/>
          <p:nvPr/>
        </p:nvSpPr>
        <p:spPr>
          <a:xfrm>
            <a:off x="686635" y="9069699"/>
            <a:ext cx="14772000" cy="1938952"/>
          </a:xfrm>
          <a:prstGeom prst="rect">
            <a:avLst/>
          </a:prstGeom>
          <a:noFill/>
          <a:ln>
            <a:noFill/>
          </a:ln>
        </p:spPr>
        <p:txBody>
          <a:bodyPr spcFirstLastPara="1" wrap="square" lIns="45700" tIns="45700" rIns="45700" bIns="45700" anchor="t" anchorCtr="0">
            <a:spAutoFit/>
          </a:bodyPr>
          <a:lstStyle/>
          <a:p>
            <a:pPr marL="0" marR="0" lvl="0" indent="0" algn="just" rtl="0">
              <a:lnSpc>
                <a:spcPct val="100000"/>
              </a:lnSpc>
              <a:spcBef>
                <a:spcPts val="0"/>
              </a:spcBef>
              <a:spcAft>
                <a:spcPts val="0"/>
              </a:spcAft>
              <a:buNone/>
            </a:pPr>
            <a:r>
              <a:rPr lang="en-US" sz="3000" b="0" i="1" u="none" strike="noStrike" cap="none">
                <a:solidFill>
                  <a:srgbClr val="000000"/>
                </a:solidFill>
                <a:latin typeface="Ubuntu"/>
                <a:ea typeface="Ubuntu"/>
                <a:cs typeface="Ubuntu"/>
                <a:sym typeface="Ubuntu"/>
              </a:rPr>
              <a:t> (Seção dedicada a responder as seguintes questões: por que este projeto é legal? Qual problema é abordado? É uma  Introdução, ou seja, uma descrição geral do projeto, incluindo local geral, espécies envolvidas, relação com a conservação da biodiversidade e objetivos gerais e/ou específicos, quando houver)</a:t>
            </a:r>
            <a:endParaRPr sz="3000" b="0" i="1" u="none" strike="noStrike" cap="none">
              <a:solidFill>
                <a:srgbClr val="000000"/>
              </a:solidFill>
              <a:latin typeface="Arial"/>
              <a:ea typeface="Arial"/>
              <a:cs typeface="Arial"/>
              <a:sym typeface="Arial"/>
            </a:endParaRPr>
          </a:p>
        </p:txBody>
      </p:sp>
      <p:sp>
        <p:nvSpPr>
          <p:cNvPr id="62" name="Google Shape;62;p1"/>
          <p:cNvSpPr/>
          <p:nvPr/>
        </p:nvSpPr>
        <p:spPr>
          <a:xfrm>
            <a:off x="686592" y="23753413"/>
            <a:ext cx="30795600" cy="938700"/>
          </a:xfrm>
          <a:prstGeom prst="rect">
            <a:avLst/>
          </a:prstGeom>
          <a:solidFill>
            <a:srgbClr val="92D050"/>
          </a:solid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None/>
            </a:pPr>
            <a:r>
              <a:rPr lang="en-US" sz="5500" b="1" i="0" u="none" strike="noStrike" cap="none" dirty="0">
                <a:solidFill>
                  <a:srgbClr val="FFFFFF"/>
                </a:solidFill>
                <a:latin typeface="Ubuntu"/>
                <a:ea typeface="Ubuntu"/>
                <a:cs typeface="Ubuntu"/>
                <a:sym typeface="Ubuntu"/>
              </a:rPr>
              <a:t> </a:t>
            </a:r>
            <a:r>
              <a:rPr lang="en-US" sz="5500" b="1" i="0" u="none" strike="noStrike" cap="none" dirty="0">
                <a:solidFill>
                  <a:srgbClr val="FFFFFF"/>
                </a:solidFill>
                <a:effectLst>
                  <a:outerShdw blurRad="38100" dist="38100" dir="2700000" algn="tl">
                    <a:srgbClr val="000000">
                      <a:alpha val="43137"/>
                    </a:srgbClr>
                  </a:outerShdw>
                </a:effectLst>
                <a:latin typeface="Ubuntu"/>
                <a:ea typeface="Ubuntu"/>
                <a:cs typeface="Ubuntu"/>
                <a:sym typeface="Ubuntu"/>
              </a:rPr>
              <a:t>RESULTADOS E DISCUSSÃO </a:t>
            </a:r>
            <a:r>
              <a:rPr lang="en-US" sz="3000" b="0" i="1" u="none" strike="noStrike" cap="none" dirty="0">
                <a:solidFill>
                  <a:srgbClr val="FFFFFF"/>
                </a:solidFill>
                <a:latin typeface="Ubuntu"/>
                <a:ea typeface="Ubuntu"/>
                <a:cs typeface="Ubuntu"/>
                <a:sym typeface="Ubuntu"/>
              </a:rPr>
              <a:t>(</a:t>
            </a:r>
            <a:r>
              <a:rPr lang="en-US" sz="3000" b="0" i="1" u="none" strike="noStrike" cap="none" dirty="0" err="1">
                <a:solidFill>
                  <a:srgbClr val="FFFFFF"/>
                </a:solidFill>
                <a:latin typeface="Ubuntu"/>
                <a:ea typeface="Ubuntu"/>
                <a:cs typeface="Ubuntu"/>
                <a:sym typeface="Ubuntu"/>
              </a:rPr>
              <a:t>corpo</a:t>
            </a:r>
            <a:r>
              <a:rPr lang="en-US" sz="3000" b="0" i="1" u="none" strike="noStrike" cap="none" dirty="0">
                <a:solidFill>
                  <a:srgbClr val="FFFFFF"/>
                </a:solidFill>
                <a:latin typeface="Ubuntu"/>
                <a:ea typeface="Ubuntu"/>
                <a:cs typeface="Ubuntu"/>
                <a:sym typeface="Ubuntu"/>
              </a:rPr>
              <a:t> de 55) </a:t>
            </a:r>
            <a:endParaRPr sz="3000" b="0" i="0" u="none" strike="noStrike" cap="none" dirty="0">
              <a:solidFill>
                <a:srgbClr val="000000"/>
              </a:solidFill>
              <a:latin typeface="Arial"/>
              <a:ea typeface="Arial"/>
              <a:cs typeface="Arial"/>
              <a:sym typeface="Arial"/>
            </a:endParaRPr>
          </a:p>
        </p:txBody>
      </p:sp>
      <p:sp>
        <p:nvSpPr>
          <p:cNvPr id="63" name="Google Shape;63;p1"/>
          <p:cNvSpPr txBox="1"/>
          <p:nvPr/>
        </p:nvSpPr>
        <p:spPr>
          <a:xfrm>
            <a:off x="686593" y="25003190"/>
            <a:ext cx="14772000" cy="1477500"/>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None/>
            </a:pPr>
            <a:r>
              <a:rPr lang="en-US" sz="3000" i="1">
                <a:latin typeface="Ubuntu"/>
                <a:ea typeface="Ubuntu"/>
                <a:cs typeface="Ubuntu"/>
                <a:sym typeface="Ubuntu"/>
              </a:rPr>
              <a:t>(</a:t>
            </a:r>
            <a:r>
              <a:rPr lang="en-US" sz="3000" b="0" i="1" u="none" strike="noStrike" cap="none">
                <a:solidFill>
                  <a:srgbClr val="000000"/>
                </a:solidFill>
                <a:latin typeface="Ubuntu"/>
                <a:ea typeface="Ubuntu"/>
                <a:cs typeface="Ubuntu"/>
                <a:sym typeface="Ubuntu"/>
              </a:rPr>
              <a:t>Descrição dos resultados já obtidos ou esperados (pode ser em itens, ou bullets).  Usar principalmente gráficos, tabelas e fotos, com legendas. Comparar os resultados com os obtidos em outros trabalhos e discutir/comparar os resultados obtidos)</a:t>
            </a:r>
            <a:endParaRPr sz="4400" b="0" i="0" u="none" strike="noStrike" cap="none">
              <a:solidFill>
                <a:srgbClr val="000000"/>
              </a:solidFill>
              <a:latin typeface="Calibri"/>
              <a:ea typeface="Calibri"/>
              <a:cs typeface="Calibri"/>
              <a:sym typeface="Calibri"/>
            </a:endParaRPr>
          </a:p>
        </p:txBody>
      </p:sp>
      <p:sp>
        <p:nvSpPr>
          <p:cNvPr id="64" name="Google Shape;64;p1"/>
          <p:cNvSpPr txBox="1"/>
          <p:nvPr/>
        </p:nvSpPr>
        <p:spPr>
          <a:xfrm>
            <a:off x="16710330" y="9146994"/>
            <a:ext cx="14772000" cy="1015800"/>
          </a:xfrm>
          <a:prstGeom prst="rect">
            <a:avLst/>
          </a:prstGeom>
          <a:noFill/>
          <a:ln>
            <a:noFill/>
          </a:ln>
        </p:spPr>
        <p:txBody>
          <a:bodyPr spcFirstLastPara="1" wrap="square" lIns="45700" tIns="45700" rIns="45700" bIns="45700" anchor="t" anchorCtr="0">
            <a:spAutoFit/>
          </a:bodyPr>
          <a:lstStyle/>
          <a:p>
            <a:pPr marL="0" marR="0" lvl="0" indent="0" algn="just" rtl="0">
              <a:lnSpc>
                <a:spcPct val="100000"/>
              </a:lnSpc>
              <a:spcBef>
                <a:spcPts val="0"/>
              </a:spcBef>
              <a:spcAft>
                <a:spcPts val="0"/>
              </a:spcAft>
              <a:buNone/>
            </a:pPr>
            <a:r>
              <a:rPr lang="en-US" sz="3000" i="1">
                <a:latin typeface="Ubuntu"/>
                <a:ea typeface="Ubuntu"/>
                <a:cs typeface="Ubuntu"/>
                <a:sym typeface="Ubuntu"/>
              </a:rPr>
              <a:t>(</a:t>
            </a:r>
            <a:r>
              <a:rPr lang="en-US" sz="3000" b="0" i="1" u="none" strike="noStrike" cap="none">
                <a:solidFill>
                  <a:srgbClr val="000000"/>
                </a:solidFill>
                <a:latin typeface="Ubuntu"/>
                <a:ea typeface="Ubuntu"/>
                <a:cs typeface="Ubuntu"/>
                <a:sym typeface="Ubuntu"/>
              </a:rPr>
              <a:t>Como fizeram para entender e resolver o problema, e em que lugar? Quais materiais e método, equipamentos, localização geográfica e analises realizadas?)</a:t>
            </a:r>
            <a:endParaRPr sz="3000" b="0" i="1" u="none" strike="noStrike" cap="none">
              <a:solidFill>
                <a:srgbClr val="000000"/>
              </a:solidFill>
              <a:latin typeface="Arial"/>
              <a:ea typeface="Arial"/>
              <a:cs typeface="Arial"/>
              <a:sym typeface="Arial"/>
            </a:endParaRPr>
          </a:p>
        </p:txBody>
      </p:sp>
      <p:sp>
        <p:nvSpPr>
          <p:cNvPr id="65" name="Google Shape;65;p1"/>
          <p:cNvSpPr/>
          <p:nvPr/>
        </p:nvSpPr>
        <p:spPr>
          <a:xfrm>
            <a:off x="16710282" y="8080150"/>
            <a:ext cx="14772000" cy="923400"/>
          </a:xfrm>
          <a:prstGeom prst="rect">
            <a:avLst/>
          </a:prstGeom>
          <a:solidFill>
            <a:schemeClr val="accent5">
              <a:lumMod val="60000"/>
              <a:lumOff val="40000"/>
            </a:schemeClr>
          </a:solid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None/>
            </a:pPr>
            <a:r>
              <a:rPr lang="en-US" sz="5400" b="1" i="0" u="none" strike="noStrike" cap="none" dirty="0">
                <a:solidFill>
                  <a:srgbClr val="FFFFFF"/>
                </a:solidFill>
                <a:latin typeface="Ubuntu"/>
                <a:ea typeface="Ubuntu"/>
                <a:cs typeface="Ubuntu"/>
                <a:sym typeface="Ubuntu"/>
              </a:rPr>
              <a:t> </a:t>
            </a:r>
            <a:r>
              <a:rPr lang="en-US" sz="5400" b="1" i="0" u="none" strike="noStrike" cap="none" dirty="0">
                <a:solidFill>
                  <a:srgbClr val="FFFFFF"/>
                </a:solidFill>
                <a:effectLst>
                  <a:outerShdw blurRad="38100" dist="38100" dir="2700000" algn="tl">
                    <a:srgbClr val="000000">
                      <a:alpha val="43137"/>
                    </a:srgbClr>
                  </a:outerShdw>
                </a:effectLst>
                <a:latin typeface="Ubuntu"/>
                <a:ea typeface="Ubuntu"/>
                <a:cs typeface="Ubuntu"/>
                <a:sym typeface="Ubuntu"/>
              </a:rPr>
              <a:t>METODOLOGIA</a:t>
            </a:r>
            <a:r>
              <a:rPr lang="en-US" sz="5400" b="1" i="0" u="none" strike="noStrike" cap="none" dirty="0">
                <a:solidFill>
                  <a:srgbClr val="FFFFFF"/>
                </a:solidFill>
                <a:latin typeface="Ubuntu"/>
                <a:ea typeface="Ubuntu"/>
                <a:cs typeface="Ubuntu"/>
                <a:sym typeface="Ubuntu"/>
              </a:rPr>
              <a:t> </a:t>
            </a:r>
            <a:r>
              <a:rPr lang="en-US" sz="3000" b="0" i="1" u="none" strike="noStrike" cap="none" dirty="0">
                <a:solidFill>
                  <a:srgbClr val="FFFFFF"/>
                </a:solidFill>
                <a:latin typeface="Ubuntu"/>
                <a:ea typeface="Ubuntu"/>
                <a:cs typeface="Ubuntu"/>
                <a:sym typeface="Ubuntu"/>
              </a:rPr>
              <a:t>(</a:t>
            </a:r>
            <a:r>
              <a:rPr lang="en-US" sz="3000" b="0" i="1" u="none" strike="noStrike" cap="none" dirty="0" err="1">
                <a:solidFill>
                  <a:srgbClr val="FFFFFF"/>
                </a:solidFill>
                <a:latin typeface="Ubuntu"/>
                <a:ea typeface="Ubuntu"/>
                <a:cs typeface="Ubuntu"/>
                <a:sym typeface="Ubuntu"/>
              </a:rPr>
              <a:t>corpo</a:t>
            </a:r>
            <a:r>
              <a:rPr lang="en-US" sz="3000" b="0" i="1" u="none" strike="noStrike" cap="none" dirty="0">
                <a:solidFill>
                  <a:srgbClr val="FFFFFF"/>
                </a:solidFill>
                <a:latin typeface="Ubuntu"/>
                <a:ea typeface="Ubuntu"/>
                <a:cs typeface="Ubuntu"/>
                <a:sym typeface="Ubuntu"/>
              </a:rPr>
              <a:t> de 55)</a:t>
            </a:r>
            <a:endParaRPr sz="3000" b="0" i="1" u="none" strike="noStrike" cap="none" dirty="0">
              <a:solidFill>
                <a:srgbClr val="000000"/>
              </a:solidFill>
              <a:latin typeface="Arial"/>
              <a:ea typeface="Arial"/>
              <a:cs typeface="Arial"/>
              <a:sym typeface="Arial"/>
            </a:endParaRPr>
          </a:p>
        </p:txBody>
      </p:sp>
      <p:sp>
        <p:nvSpPr>
          <p:cNvPr id="66" name="Google Shape;66;p1"/>
          <p:cNvSpPr/>
          <p:nvPr/>
        </p:nvSpPr>
        <p:spPr>
          <a:xfrm>
            <a:off x="16710282" y="39263013"/>
            <a:ext cx="14772000" cy="790200"/>
          </a:xfrm>
          <a:prstGeom prst="rect">
            <a:avLst/>
          </a:prstGeom>
          <a:solidFill>
            <a:srgbClr val="A8913E"/>
          </a:solid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None/>
            </a:pPr>
            <a:r>
              <a:rPr lang="en-US" sz="4500" b="1" i="0" u="none" strike="noStrike" cap="none" dirty="0">
                <a:solidFill>
                  <a:srgbClr val="FFFFFF"/>
                </a:solidFill>
                <a:latin typeface="Ubuntu"/>
                <a:ea typeface="Ubuntu"/>
                <a:cs typeface="Ubuntu"/>
                <a:sym typeface="Ubuntu"/>
              </a:rPr>
              <a:t> </a:t>
            </a:r>
            <a:r>
              <a:rPr lang="en-US" sz="4500" b="1" i="0" u="none" strike="noStrike" cap="none" dirty="0">
                <a:solidFill>
                  <a:srgbClr val="FFFFFF"/>
                </a:solidFill>
                <a:effectLst>
                  <a:outerShdw blurRad="38100" dist="38100" dir="2700000" algn="tl">
                    <a:srgbClr val="000000">
                      <a:alpha val="43137"/>
                    </a:srgbClr>
                  </a:outerShdw>
                </a:effectLst>
                <a:latin typeface="Ubuntu"/>
                <a:ea typeface="Ubuntu"/>
                <a:cs typeface="Ubuntu"/>
                <a:sym typeface="Ubuntu"/>
              </a:rPr>
              <a:t>PARCEIROS E FINANCIAMENTOS </a:t>
            </a:r>
            <a:r>
              <a:rPr lang="en-US" sz="3000" b="0" i="1" u="none" strike="noStrike" cap="none" dirty="0">
                <a:solidFill>
                  <a:srgbClr val="FFFFFF"/>
                </a:solidFill>
                <a:latin typeface="Ubuntu"/>
                <a:ea typeface="Ubuntu"/>
                <a:cs typeface="Ubuntu"/>
                <a:sym typeface="Ubuntu"/>
              </a:rPr>
              <a:t>(</a:t>
            </a:r>
            <a:r>
              <a:rPr lang="en-US" sz="3000" b="0" i="1" u="none" strike="noStrike" cap="none" dirty="0" err="1">
                <a:solidFill>
                  <a:srgbClr val="FFFFFF"/>
                </a:solidFill>
                <a:latin typeface="Ubuntu"/>
                <a:ea typeface="Ubuntu"/>
                <a:cs typeface="Ubuntu"/>
                <a:sym typeface="Ubuntu"/>
              </a:rPr>
              <a:t>corpo</a:t>
            </a:r>
            <a:r>
              <a:rPr lang="en-US" sz="3000" b="0" i="1" u="none" strike="noStrike" cap="none" dirty="0">
                <a:solidFill>
                  <a:srgbClr val="FFFFFF"/>
                </a:solidFill>
                <a:latin typeface="Ubuntu"/>
                <a:ea typeface="Ubuntu"/>
                <a:cs typeface="Ubuntu"/>
                <a:sym typeface="Ubuntu"/>
              </a:rPr>
              <a:t> de 45)</a:t>
            </a:r>
            <a:endParaRPr sz="3000" b="0" i="0" u="none" strike="noStrike" cap="none" dirty="0">
              <a:solidFill>
                <a:srgbClr val="000000"/>
              </a:solidFill>
              <a:latin typeface="Arial"/>
              <a:ea typeface="Arial"/>
              <a:cs typeface="Arial"/>
              <a:sym typeface="Arial"/>
            </a:endParaRPr>
          </a:p>
        </p:txBody>
      </p:sp>
      <p:sp>
        <p:nvSpPr>
          <p:cNvPr id="67" name="Google Shape;67;p1"/>
          <p:cNvSpPr txBox="1"/>
          <p:nvPr/>
        </p:nvSpPr>
        <p:spPr>
          <a:xfrm>
            <a:off x="16710281" y="10323599"/>
            <a:ext cx="14826165" cy="1938952"/>
          </a:xfrm>
          <a:prstGeom prst="rect">
            <a:avLst/>
          </a:prstGeom>
          <a:noFill/>
          <a:ln>
            <a:noFill/>
          </a:ln>
        </p:spPr>
        <p:txBody>
          <a:bodyPr spcFirstLastPara="1" wrap="square" lIns="45700" tIns="45700" rIns="45700" bIns="45700" anchor="t" anchorCtr="0">
            <a:spAutoFit/>
          </a:bodyPr>
          <a:lstStyle/>
          <a:p>
            <a:pPr marL="0" marR="0" lvl="0" indent="0" algn="just" rtl="0">
              <a:lnSpc>
                <a:spcPct val="100000"/>
              </a:lnSpc>
              <a:spcBef>
                <a:spcPts val="0"/>
              </a:spcBef>
              <a:spcAft>
                <a:spcPts val="0"/>
              </a:spcAft>
              <a:buNone/>
            </a:pPr>
            <a:r>
              <a:rPr lang="en-US" sz="3000" b="0" i="1" u="none" strike="noStrike" cap="none" dirty="0">
                <a:solidFill>
                  <a:srgbClr val="000000"/>
                </a:solidFill>
                <a:latin typeface="Ubuntu"/>
                <a:ea typeface="Ubuntu"/>
                <a:cs typeface="Ubuntu"/>
                <a:sym typeface="Ubuntu"/>
              </a:rPr>
              <a:t>(Corpo </a:t>
            </a:r>
            <a:r>
              <a:rPr lang="en-US" sz="3000" b="0" i="1" u="none" strike="noStrike" cap="none" dirty="0" err="1">
                <a:solidFill>
                  <a:srgbClr val="000000"/>
                </a:solidFill>
                <a:latin typeface="Ubuntu"/>
                <a:ea typeface="Ubuntu"/>
                <a:cs typeface="Ubuntu"/>
                <a:sym typeface="Ubuntu"/>
              </a:rPr>
              <a:t>em</a:t>
            </a:r>
            <a:r>
              <a:rPr lang="en-US" sz="3000" b="0" i="1" u="none" strike="noStrike" cap="none" dirty="0">
                <a:solidFill>
                  <a:srgbClr val="000000"/>
                </a:solidFill>
                <a:latin typeface="Ubuntu"/>
                <a:ea typeface="Ubuntu"/>
                <a:cs typeface="Ubuntu"/>
                <a:sym typeface="Ubuntu"/>
              </a:rPr>
              <a:t> </a:t>
            </a:r>
            <a:r>
              <a:rPr lang="en-US" sz="3000" b="0" i="1" u="none" strike="noStrike" cap="none" dirty="0" err="1">
                <a:solidFill>
                  <a:srgbClr val="000000"/>
                </a:solidFill>
                <a:latin typeface="Ubuntu"/>
                <a:ea typeface="Ubuntu"/>
                <a:cs typeface="Ubuntu"/>
                <a:sym typeface="Ubuntu"/>
              </a:rPr>
              <a:t>tamanho</a:t>
            </a:r>
            <a:r>
              <a:rPr lang="en-US" sz="3000" b="0" i="1" u="none" strike="noStrike" cap="none" dirty="0">
                <a:solidFill>
                  <a:srgbClr val="000000"/>
                </a:solidFill>
                <a:latin typeface="Ubuntu"/>
                <a:ea typeface="Ubuntu"/>
                <a:cs typeface="Ubuntu"/>
                <a:sym typeface="Ubuntu"/>
              </a:rPr>
              <a:t> de 28 a 32)</a:t>
            </a:r>
            <a:endParaRPr dirty="0"/>
          </a:p>
          <a:p>
            <a:pPr marL="0" lvl="0" indent="0" algn="l" rtl="0">
              <a:spcBef>
                <a:spcPts val="0"/>
              </a:spcBef>
              <a:spcAft>
                <a:spcPts val="0"/>
              </a:spcAft>
              <a:buSzPts val="1100"/>
              <a:buNone/>
            </a:pPr>
            <a:r>
              <a:rPr lang="en-US" sz="3000" dirty="0">
                <a:latin typeface="Ubuntu"/>
                <a:ea typeface="Ubuntu"/>
                <a:cs typeface="Ubuntu"/>
                <a:sym typeface="Ubuntu"/>
              </a:rPr>
              <a:t>"Lorem ipsum dolor sit </a:t>
            </a:r>
            <a:r>
              <a:rPr lang="en-US" sz="3000" dirty="0" err="1">
                <a:latin typeface="Ubuntu"/>
                <a:ea typeface="Ubuntu"/>
                <a:cs typeface="Ubuntu"/>
                <a:sym typeface="Ubuntu"/>
              </a:rPr>
              <a:t>amet</a:t>
            </a:r>
            <a:r>
              <a:rPr lang="en-US" sz="3000" dirty="0">
                <a:latin typeface="Ubuntu"/>
                <a:ea typeface="Ubuntu"/>
                <a:cs typeface="Ubuntu"/>
                <a:sym typeface="Ubuntu"/>
              </a:rPr>
              <a:t>, </a:t>
            </a:r>
            <a:r>
              <a:rPr lang="en-US" sz="3000" dirty="0" err="1">
                <a:latin typeface="Ubuntu"/>
                <a:ea typeface="Ubuntu"/>
                <a:cs typeface="Ubuntu"/>
                <a:sym typeface="Ubuntu"/>
              </a:rPr>
              <a:t>consectetur</a:t>
            </a:r>
            <a:r>
              <a:rPr lang="en-US" sz="3000" dirty="0">
                <a:latin typeface="Ubuntu"/>
                <a:ea typeface="Ubuntu"/>
                <a:cs typeface="Ubuntu"/>
                <a:sym typeface="Ubuntu"/>
              </a:rPr>
              <a:t> </a:t>
            </a:r>
            <a:r>
              <a:rPr lang="en-US" sz="3000" dirty="0" err="1">
                <a:latin typeface="Ubuntu"/>
                <a:ea typeface="Ubuntu"/>
                <a:cs typeface="Ubuntu"/>
                <a:sym typeface="Ubuntu"/>
              </a:rPr>
              <a:t>adipiscing</a:t>
            </a:r>
            <a:r>
              <a:rPr lang="en-US" sz="3000" dirty="0">
                <a:latin typeface="Ubuntu"/>
                <a:ea typeface="Ubuntu"/>
                <a:cs typeface="Ubuntu"/>
                <a:sym typeface="Ubuntu"/>
              </a:rPr>
              <a:t> </a:t>
            </a:r>
            <a:r>
              <a:rPr lang="en-US" sz="3000" dirty="0" err="1">
                <a:latin typeface="Ubuntu"/>
                <a:ea typeface="Ubuntu"/>
                <a:cs typeface="Ubuntu"/>
                <a:sym typeface="Ubuntu"/>
              </a:rPr>
              <a:t>elit</a:t>
            </a:r>
            <a:r>
              <a:rPr lang="en-US" sz="3000" dirty="0">
                <a:latin typeface="Ubuntu"/>
                <a:ea typeface="Ubuntu"/>
                <a:cs typeface="Ubuntu"/>
                <a:sym typeface="Ubuntu"/>
              </a:rPr>
              <a:t>, sed do </a:t>
            </a:r>
            <a:r>
              <a:rPr lang="en-US" sz="3000" dirty="0" err="1">
                <a:latin typeface="Ubuntu"/>
                <a:ea typeface="Ubuntu"/>
                <a:cs typeface="Ubuntu"/>
                <a:sym typeface="Ubuntu"/>
              </a:rPr>
              <a:t>eiusmod</a:t>
            </a:r>
            <a:r>
              <a:rPr lang="en-US" sz="3000" dirty="0">
                <a:latin typeface="Ubuntu"/>
                <a:ea typeface="Ubuntu"/>
                <a:cs typeface="Ubuntu"/>
                <a:sym typeface="Ubuntu"/>
              </a:rPr>
              <a:t> </a:t>
            </a:r>
            <a:r>
              <a:rPr lang="en-US" sz="3000" dirty="0" err="1">
                <a:latin typeface="Ubuntu"/>
                <a:ea typeface="Ubuntu"/>
                <a:cs typeface="Ubuntu"/>
                <a:sym typeface="Ubuntu"/>
              </a:rPr>
              <a:t>tempor</a:t>
            </a:r>
            <a:r>
              <a:rPr lang="en-US" sz="3000" dirty="0">
                <a:latin typeface="Ubuntu"/>
                <a:ea typeface="Ubuntu"/>
                <a:cs typeface="Ubuntu"/>
                <a:sym typeface="Ubuntu"/>
              </a:rPr>
              <a:t> </a:t>
            </a:r>
            <a:r>
              <a:rPr lang="en-US" sz="3000" dirty="0" err="1">
                <a:latin typeface="Ubuntu"/>
                <a:ea typeface="Ubuntu"/>
                <a:cs typeface="Ubuntu"/>
                <a:sym typeface="Ubuntu"/>
              </a:rPr>
              <a:t>incididunt</a:t>
            </a:r>
            <a:r>
              <a:rPr lang="en-US" sz="3000" dirty="0">
                <a:latin typeface="Ubuntu"/>
                <a:ea typeface="Ubuntu"/>
                <a:cs typeface="Ubuntu"/>
                <a:sym typeface="Ubuntu"/>
              </a:rPr>
              <a:t> </a:t>
            </a:r>
            <a:r>
              <a:rPr lang="en-US" sz="3000" dirty="0" err="1">
                <a:latin typeface="Ubuntu"/>
                <a:ea typeface="Ubuntu"/>
                <a:cs typeface="Ubuntu"/>
                <a:sym typeface="Ubuntu"/>
              </a:rPr>
              <a:t>ut</a:t>
            </a:r>
            <a:r>
              <a:rPr lang="en-US" sz="3000" dirty="0">
                <a:latin typeface="Ubuntu"/>
                <a:ea typeface="Ubuntu"/>
                <a:cs typeface="Ubuntu"/>
                <a:sym typeface="Ubuntu"/>
              </a:rPr>
              <a:t> labore et dolore magna </a:t>
            </a:r>
            <a:r>
              <a:rPr lang="en-US" sz="3000" dirty="0" err="1">
                <a:latin typeface="Ubuntu"/>
                <a:ea typeface="Ubuntu"/>
                <a:cs typeface="Ubuntu"/>
                <a:sym typeface="Ubuntu"/>
              </a:rPr>
              <a:t>aliqua</a:t>
            </a:r>
            <a:r>
              <a:rPr lang="en-US" sz="3000" dirty="0">
                <a:latin typeface="Ubuntu"/>
                <a:ea typeface="Ubuntu"/>
                <a:cs typeface="Ubuntu"/>
                <a:sym typeface="Ubuntu"/>
              </a:rPr>
              <a:t>. Ut </a:t>
            </a:r>
            <a:r>
              <a:rPr lang="en-US" sz="3000" dirty="0" err="1">
                <a:latin typeface="Ubuntu"/>
                <a:ea typeface="Ubuntu"/>
                <a:cs typeface="Ubuntu"/>
                <a:sym typeface="Ubuntu"/>
              </a:rPr>
              <a:t>enim</a:t>
            </a:r>
            <a:r>
              <a:rPr lang="en-US" sz="3000" dirty="0">
                <a:latin typeface="Ubuntu"/>
                <a:ea typeface="Ubuntu"/>
                <a:cs typeface="Ubuntu"/>
                <a:sym typeface="Ubuntu"/>
              </a:rPr>
              <a:t> ad minim </a:t>
            </a:r>
            <a:r>
              <a:rPr lang="en-US" sz="3000" dirty="0" err="1">
                <a:latin typeface="Ubuntu"/>
                <a:ea typeface="Ubuntu"/>
                <a:cs typeface="Ubuntu"/>
                <a:sym typeface="Ubuntu"/>
              </a:rPr>
              <a:t>veniam</a:t>
            </a:r>
            <a:r>
              <a:rPr lang="en-US" sz="3000" dirty="0">
                <a:latin typeface="Ubuntu"/>
                <a:ea typeface="Ubuntu"/>
                <a:cs typeface="Ubuntu"/>
                <a:sym typeface="Ubuntu"/>
              </a:rPr>
              <a:t>, </a:t>
            </a:r>
            <a:r>
              <a:rPr lang="en-US" sz="3000" dirty="0" err="1">
                <a:latin typeface="Ubuntu"/>
                <a:ea typeface="Ubuntu"/>
                <a:cs typeface="Ubuntu"/>
                <a:sym typeface="Ubuntu"/>
              </a:rPr>
              <a:t>quis</a:t>
            </a:r>
            <a:r>
              <a:rPr lang="en-US" sz="3000" dirty="0">
                <a:latin typeface="Ubuntu"/>
                <a:ea typeface="Ubuntu"/>
                <a:cs typeface="Ubuntu"/>
                <a:sym typeface="Ubuntu"/>
              </a:rPr>
              <a:t> </a:t>
            </a:r>
            <a:r>
              <a:rPr lang="en-US" sz="3000" dirty="0" err="1">
                <a:latin typeface="Ubuntu"/>
                <a:ea typeface="Ubuntu"/>
                <a:cs typeface="Ubuntu"/>
                <a:sym typeface="Ubuntu"/>
              </a:rPr>
              <a:t>nostrud</a:t>
            </a:r>
            <a:r>
              <a:rPr lang="en-US" sz="3000" dirty="0">
                <a:latin typeface="Ubuntu"/>
                <a:ea typeface="Ubuntu"/>
                <a:cs typeface="Ubuntu"/>
                <a:sym typeface="Ubuntu"/>
              </a:rPr>
              <a:t> exercitation </a:t>
            </a:r>
            <a:r>
              <a:rPr lang="en-US" sz="3000" dirty="0" err="1">
                <a:latin typeface="Ubuntu"/>
                <a:ea typeface="Ubuntu"/>
                <a:cs typeface="Ubuntu"/>
                <a:sym typeface="Ubuntu"/>
              </a:rPr>
              <a:t>ullamco</a:t>
            </a:r>
            <a:r>
              <a:rPr lang="en-US" sz="3000" dirty="0">
                <a:latin typeface="Ubuntu"/>
                <a:ea typeface="Ubuntu"/>
                <a:cs typeface="Ubuntu"/>
                <a:sym typeface="Ubuntu"/>
              </a:rPr>
              <a:t> </a:t>
            </a:r>
            <a:r>
              <a:rPr lang="en-US" sz="3000" dirty="0" err="1">
                <a:latin typeface="Ubuntu"/>
                <a:ea typeface="Ubuntu"/>
                <a:cs typeface="Ubuntu"/>
                <a:sym typeface="Ubuntu"/>
              </a:rPr>
              <a:t>laboris</a:t>
            </a:r>
            <a:r>
              <a:rPr lang="en-US" sz="3000" dirty="0">
                <a:latin typeface="Ubuntu"/>
                <a:ea typeface="Ubuntu"/>
                <a:cs typeface="Ubuntu"/>
                <a:sym typeface="Ubuntu"/>
              </a:rPr>
              <a:t> nisi </a:t>
            </a:r>
            <a:r>
              <a:rPr lang="en-US" sz="3000" dirty="0" err="1">
                <a:latin typeface="Ubuntu"/>
                <a:ea typeface="Ubuntu"/>
                <a:cs typeface="Ubuntu"/>
                <a:sym typeface="Ubuntu"/>
              </a:rPr>
              <a:t>ut</a:t>
            </a:r>
            <a:r>
              <a:rPr lang="en-US" sz="3000" dirty="0">
                <a:latin typeface="Ubuntu"/>
                <a:ea typeface="Ubuntu"/>
                <a:cs typeface="Ubuntu"/>
                <a:sym typeface="Ubuntu"/>
              </a:rPr>
              <a:t> </a:t>
            </a:r>
            <a:r>
              <a:rPr lang="en-US" sz="3000" dirty="0" err="1">
                <a:latin typeface="Ubuntu"/>
                <a:ea typeface="Ubuntu"/>
                <a:cs typeface="Ubuntu"/>
                <a:sym typeface="Ubuntu"/>
              </a:rPr>
              <a:t>aliquip</a:t>
            </a:r>
            <a:r>
              <a:rPr lang="en-US" sz="3000" dirty="0">
                <a:latin typeface="Ubuntu"/>
                <a:ea typeface="Ubuntu"/>
                <a:cs typeface="Ubuntu"/>
                <a:sym typeface="Ubuntu"/>
              </a:rPr>
              <a:t> ex </a:t>
            </a:r>
            <a:r>
              <a:rPr lang="en-US" sz="3000" dirty="0" err="1">
                <a:latin typeface="Ubuntu"/>
                <a:ea typeface="Ubuntu"/>
                <a:cs typeface="Ubuntu"/>
                <a:sym typeface="Ubuntu"/>
              </a:rPr>
              <a:t>ea</a:t>
            </a:r>
            <a:r>
              <a:rPr lang="en-US" sz="3000" dirty="0">
                <a:latin typeface="Ubuntu"/>
                <a:ea typeface="Ubuntu"/>
                <a:cs typeface="Ubuntu"/>
                <a:sym typeface="Ubuntu"/>
              </a:rPr>
              <a:t> </a:t>
            </a:r>
            <a:r>
              <a:rPr lang="en-US" sz="3000" dirty="0" err="1">
                <a:latin typeface="Ubuntu"/>
                <a:ea typeface="Ubuntu"/>
                <a:cs typeface="Ubuntu"/>
                <a:sym typeface="Ubuntu"/>
              </a:rPr>
              <a:t>commodo</a:t>
            </a:r>
            <a:r>
              <a:rPr lang="en-US" sz="3000" dirty="0">
                <a:latin typeface="Ubuntu"/>
                <a:ea typeface="Ubuntu"/>
                <a:cs typeface="Ubuntu"/>
                <a:sym typeface="Ubuntu"/>
              </a:rPr>
              <a:t> </a:t>
            </a:r>
            <a:r>
              <a:rPr lang="en-US" sz="3000" dirty="0" err="1">
                <a:latin typeface="Ubuntu"/>
                <a:ea typeface="Ubuntu"/>
                <a:cs typeface="Ubuntu"/>
                <a:sym typeface="Ubuntu"/>
              </a:rPr>
              <a:t>consequat</a:t>
            </a:r>
            <a:r>
              <a:rPr lang="en-US" sz="3000" dirty="0">
                <a:latin typeface="Ubuntu"/>
                <a:ea typeface="Ubuntu"/>
                <a:cs typeface="Ubuntu"/>
                <a:sym typeface="Ubuntu"/>
              </a:rPr>
              <a:t>. </a:t>
            </a:r>
            <a:endParaRPr sz="3000" dirty="0">
              <a:latin typeface="Ubuntu"/>
              <a:ea typeface="Ubuntu"/>
              <a:cs typeface="Ubuntu"/>
              <a:sym typeface="Ubuntu"/>
            </a:endParaRPr>
          </a:p>
        </p:txBody>
      </p:sp>
      <p:sp>
        <p:nvSpPr>
          <p:cNvPr id="68" name="Google Shape;68;p1"/>
          <p:cNvSpPr txBox="1"/>
          <p:nvPr/>
        </p:nvSpPr>
        <p:spPr>
          <a:xfrm>
            <a:off x="9007219" y="27968084"/>
            <a:ext cx="6451500" cy="4710000"/>
          </a:xfrm>
          <a:prstGeom prst="rect">
            <a:avLst/>
          </a:prstGeom>
          <a:noFill/>
          <a:ln>
            <a:noFill/>
          </a:ln>
        </p:spPr>
        <p:txBody>
          <a:bodyPr spcFirstLastPara="1" wrap="square" lIns="45700" tIns="45700" rIns="45700" bIns="45700" anchor="t" anchorCtr="0">
            <a:spAutoFit/>
          </a:bodyPr>
          <a:lstStyle/>
          <a:p>
            <a:pPr marL="0" marR="0" lvl="0" indent="0" algn="just" rtl="0">
              <a:lnSpc>
                <a:spcPct val="100000"/>
              </a:lnSpc>
              <a:spcBef>
                <a:spcPts val="0"/>
              </a:spcBef>
              <a:spcAft>
                <a:spcPts val="0"/>
              </a:spcAft>
              <a:buNone/>
            </a:pPr>
            <a:r>
              <a:rPr lang="en-US" sz="3000" b="0" i="1" u="none" strike="noStrike" cap="none">
                <a:solidFill>
                  <a:srgbClr val="000000"/>
                </a:solidFill>
                <a:latin typeface="Ubuntu"/>
                <a:ea typeface="Ubuntu"/>
                <a:cs typeface="Ubuntu"/>
                <a:sym typeface="Ubuntu"/>
              </a:rPr>
              <a:t>(Corpo em tamanho de 28 a 32)</a:t>
            </a:r>
            <a:endParaRPr/>
          </a:p>
          <a:p>
            <a:pPr marL="0" lvl="0" indent="0" algn="just" rtl="0">
              <a:spcBef>
                <a:spcPts val="0"/>
              </a:spcBef>
              <a:spcAft>
                <a:spcPts val="0"/>
              </a:spcAft>
              <a:buClr>
                <a:schemeClr val="dk1"/>
              </a:buClr>
              <a:buSzPts val="1100"/>
              <a:buFont typeface="Arial"/>
              <a:buNone/>
            </a:pPr>
            <a:r>
              <a:rPr lang="en-US" sz="3000">
                <a:solidFill>
                  <a:schemeClr val="dk1"/>
                </a:solidFill>
                <a:latin typeface="Ubuntu"/>
                <a:ea typeface="Ubuntu"/>
                <a:cs typeface="Ubuntu"/>
                <a:sym typeface="Ubuntu"/>
              </a:rPr>
              <a:t>"Lorem ipsum dolor sit amet, consectetur adipiscing elit, sed do eiusmod tempor incididunt ut labore et dolore magna aliqua. Ut enim ad minim veniam, quis nostrud exercitation ullamco laboris nisi ut aliquip ex ea commodo consequat. Duis aute irure dolor in e v</a:t>
            </a:r>
            <a:endParaRPr sz="3000">
              <a:solidFill>
                <a:schemeClr val="dk1"/>
              </a:solidFill>
              <a:latin typeface="Ubuntu"/>
              <a:ea typeface="Ubuntu"/>
              <a:cs typeface="Ubuntu"/>
              <a:sym typeface="Ubuntu"/>
            </a:endParaRPr>
          </a:p>
          <a:p>
            <a:pPr marL="0" marR="0" lvl="0" indent="0" algn="just" rtl="0">
              <a:lnSpc>
                <a:spcPct val="100000"/>
              </a:lnSpc>
              <a:spcBef>
                <a:spcPts val="0"/>
              </a:spcBef>
              <a:spcAft>
                <a:spcPts val="0"/>
              </a:spcAft>
              <a:buNone/>
            </a:pPr>
            <a:endParaRPr sz="3000">
              <a:latin typeface="Ubuntu"/>
              <a:ea typeface="Ubuntu"/>
              <a:cs typeface="Ubuntu"/>
              <a:sym typeface="Ubuntu"/>
            </a:endParaRPr>
          </a:p>
        </p:txBody>
      </p:sp>
      <p:sp>
        <p:nvSpPr>
          <p:cNvPr id="69" name="Google Shape;69;p1"/>
          <p:cNvSpPr txBox="1"/>
          <p:nvPr/>
        </p:nvSpPr>
        <p:spPr>
          <a:xfrm>
            <a:off x="762493" y="11388815"/>
            <a:ext cx="14620200" cy="4248300"/>
          </a:xfrm>
          <a:prstGeom prst="rect">
            <a:avLst/>
          </a:prstGeom>
          <a:noFill/>
          <a:ln>
            <a:noFill/>
          </a:ln>
        </p:spPr>
        <p:txBody>
          <a:bodyPr spcFirstLastPara="1" wrap="square" lIns="45700" tIns="45700" rIns="45700" bIns="45700" anchor="t" anchorCtr="0">
            <a:spAutoFit/>
          </a:bodyPr>
          <a:lstStyle/>
          <a:p>
            <a:pPr marL="0" marR="0" lvl="0" indent="0" algn="just" rtl="0">
              <a:lnSpc>
                <a:spcPct val="100000"/>
              </a:lnSpc>
              <a:spcBef>
                <a:spcPts val="0"/>
              </a:spcBef>
              <a:spcAft>
                <a:spcPts val="0"/>
              </a:spcAft>
              <a:buNone/>
            </a:pPr>
            <a:r>
              <a:rPr lang="en-US" sz="3000" b="0" i="1" u="none" strike="noStrike" cap="none" dirty="0">
                <a:solidFill>
                  <a:srgbClr val="000000"/>
                </a:solidFill>
                <a:latin typeface="Ubuntu"/>
                <a:ea typeface="Ubuntu"/>
                <a:cs typeface="Ubuntu"/>
                <a:sym typeface="Ubuntu"/>
              </a:rPr>
              <a:t>(Corpo </a:t>
            </a:r>
            <a:r>
              <a:rPr lang="en-US" sz="3000" b="0" i="1" u="none" strike="noStrike" cap="none" dirty="0" err="1">
                <a:solidFill>
                  <a:srgbClr val="000000"/>
                </a:solidFill>
                <a:latin typeface="Ubuntu"/>
                <a:ea typeface="Ubuntu"/>
                <a:cs typeface="Ubuntu"/>
                <a:sym typeface="Ubuntu"/>
              </a:rPr>
              <a:t>em</a:t>
            </a:r>
            <a:r>
              <a:rPr lang="en-US" sz="3000" b="0" i="1" u="none" strike="noStrike" cap="none" dirty="0">
                <a:solidFill>
                  <a:srgbClr val="000000"/>
                </a:solidFill>
                <a:latin typeface="Ubuntu"/>
                <a:ea typeface="Ubuntu"/>
                <a:cs typeface="Ubuntu"/>
                <a:sym typeface="Ubuntu"/>
              </a:rPr>
              <a:t> </a:t>
            </a:r>
            <a:r>
              <a:rPr lang="en-US" sz="3000" b="0" i="1" u="none" strike="noStrike" cap="none" dirty="0" err="1">
                <a:solidFill>
                  <a:srgbClr val="000000"/>
                </a:solidFill>
                <a:latin typeface="Ubuntu"/>
                <a:ea typeface="Ubuntu"/>
                <a:cs typeface="Ubuntu"/>
                <a:sym typeface="Ubuntu"/>
              </a:rPr>
              <a:t>tamanho</a:t>
            </a:r>
            <a:r>
              <a:rPr lang="en-US" sz="3000" b="0" i="1" u="none" strike="noStrike" cap="none" dirty="0">
                <a:solidFill>
                  <a:srgbClr val="000000"/>
                </a:solidFill>
                <a:latin typeface="Ubuntu"/>
                <a:ea typeface="Ubuntu"/>
                <a:cs typeface="Ubuntu"/>
                <a:sym typeface="Ubuntu"/>
              </a:rPr>
              <a:t> de 28 a 32)</a:t>
            </a:r>
            <a:endParaRPr dirty="0"/>
          </a:p>
          <a:p>
            <a:pPr marL="0" lvl="0" indent="0" algn="just" rtl="0">
              <a:spcBef>
                <a:spcPts val="0"/>
              </a:spcBef>
              <a:spcAft>
                <a:spcPts val="0"/>
              </a:spcAft>
              <a:buSzPts val="1100"/>
              <a:buNone/>
            </a:pPr>
            <a:r>
              <a:rPr lang="en-US" sz="3000" dirty="0">
                <a:latin typeface="Ubuntu"/>
                <a:ea typeface="Ubuntu"/>
                <a:cs typeface="Ubuntu"/>
                <a:sym typeface="Ubuntu"/>
              </a:rPr>
              <a:t>"Lorem ipsum dolor sit </a:t>
            </a:r>
            <a:r>
              <a:rPr lang="en-US" sz="3000" dirty="0" err="1">
                <a:latin typeface="Ubuntu"/>
                <a:ea typeface="Ubuntu"/>
                <a:cs typeface="Ubuntu"/>
                <a:sym typeface="Ubuntu"/>
              </a:rPr>
              <a:t>amet</a:t>
            </a:r>
            <a:r>
              <a:rPr lang="en-US" sz="3000" dirty="0">
                <a:latin typeface="Ubuntu"/>
                <a:ea typeface="Ubuntu"/>
                <a:cs typeface="Ubuntu"/>
                <a:sym typeface="Ubuntu"/>
              </a:rPr>
              <a:t>, </a:t>
            </a:r>
            <a:r>
              <a:rPr lang="en-US" sz="3000" dirty="0" err="1">
                <a:latin typeface="Ubuntu"/>
                <a:ea typeface="Ubuntu"/>
                <a:cs typeface="Ubuntu"/>
                <a:sym typeface="Ubuntu"/>
              </a:rPr>
              <a:t>consectetur</a:t>
            </a:r>
            <a:r>
              <a:rPr lang="en-US" sz="3000" dirty="0">
                <a:latin typeface="Ubuntu"/>
                <a:ea typeface="Ubuntu"/>
                <a:cs typeface="Ubuntu"/>
                <a:sym typeface="Ubuntu"/>
              </a:rPr>
              <a:t> </a:t>
            </a:r>
            <a:r>
              <a:rPr lang="en-US" sz="3000" dirty="0" err="1">
                <a:latin typeface="Ubuntu"/>
                <a:ea typeface="Ubuntu"/>
                <a:cs typeface="Ubuntu"/>
                <a:sym typeface="Ubuntu"/>
              </a:rPr>
              <a:t>adipiscing</a:t>
            </a:r>
            <a:r>
              <a:rPr lang="en-US" sz="3000" dirty="0">
                <a:latin typeface="Ubuntu"/>
                <a:ea typeface="Ubuntu"/>
                <a:cs typeface="Ubuntu"/>
                <a:sym typeface="Ubuntu"/>
              </a:rPr>
              <a:t> </a:t>
            </a:r>
            <a:r>
              <a:rPr lang="en-US" sz="3000" dirty="0" err="1">
                <a:latin typeface="Ubuntu"/>
                <a:ea typeface="Ubuntu"/>
                <a:cs typeface="Ubuntu"/>
                <a:sym typeface="Ubuntu"/>
              </a:rPr>
              <a:t>elit</a:t>
            </a:r>
            <a:r>
              <a:rPr lang="en-US" sz="3000" dirty="0">
                <a:latin typeface="Ubuntu"/>
                <a:ea typeface="Ubuntu"/>
                <a:cs typeface="Ubuntu"/>
                <a:sym typeface="Ubuntu"/>
              </a:rPr>
              <a:t>, sed do </a:t>
            </a:r>
            <a:r>
              <a:rPr lang="en-US" sz="3000" dirty="0" err="1">
                <a:latin typeface="Ubuntu"/>
                <a:ea typeface="Ubuntu"/>
                <a:cs typeface="Ubuntu"/>
                <a:sym typeface="Ubuntu"/>
              </a:rPr>
              <a:t>eiusmod</a:t>
            </a:r>
            <a:r>
              <a:rPr lang="en-US" sz="3000" dirty="0">
                <a:latin typeface="Ubuntu"/>
                <a:ea typeface="Ubuntu"/>
                <a:cs typeface="Ubuntu"/>
                <a:sym typeface="Ubuntu"/>
              </a:rPr>
              <a:t> </a:t>
            </a:r>
            <a:r>
              <a:rPr lang="en-US" sz="3000" dirty="0" err="1">
                <a:latin typeface="Ubuntu"/>
                <a:ea typeface="Ubuntu"/>
                <a:cs typeface="Ubuntu"/>
                <a:sym typeface="Ubuntu"/>
              </a:rPr>
              <a:t>tempor</a:t>
            </a:r>
            <a:r>
              <a:rPr lang="en-US" sz="3000" dirty="0">
                <a:latin typeface="Ubuntu"/>
                <a:ea typeface="Ubuntu"/>
                <a:cs typeface="Ubuntu"/>
                <a:sym typeface="Ubuntu"/>
              </a:rPr>
              <a:t> </a:t>
            </a:r>
            <a:r>
              <a:rPr lang="en-US" sz="3000" dirty="0" err="1">
                <a:latin typeface="Ubuntu"/>
                <a:ea typeface="Ubuntu"/>
                <a:cs typeface="Ubuntu"/>
                <a:sym typeface="Ubuntu"/>
              </a:rPr>
              <a:t>incididunt</a:t>
            </a:r>
            <a:r>
              <a:rPr lang="en-US" sz="3000" dirty="0">
                <a:latin typeface="Ubuntu"/>
                <a:ea typeface="Ubuntu"/>
                <a:cs typeface="Ubuntu"/>
                <a:sym typeface="Ubuntu"/>
              </a:rPr>
              <a:t> </a:t>
            </a:r>
            <a:r>
              <a:rPr lang="en-US" sz="3000" dirty="0" err="1">
                <a:latin typeface="Ubuntu"/>
                <a:ea typeface="Ubuntu"/>
                <a:cs typeface="Ubuntu"/>
                <a:sym typeface="Ubuntu"/>
              </a:rPr>
              <a:t>ut</a:t>
            </a:r>
            <a:r>
              <a:rPr lang="en-US" sz="3000" dirty="0">
                <a:latin typeface="Ubuntu"/>
                <a:ea typeface="Ubuntu"/>
                <a:cs typeface="Ubuntu"/>
                <a:sym typeface="Ubuntu"/>
              </a:rPr>
              <a:t> labore et dolore magna </a:t>
            </a:r>
            <a:r>
              <a:rPr lang="en-US" sz="3000" dirty="0" err="1">
                <a:latin typeface="Ubuntu"/>
                <a:ea typeface="Ubuntu"/>
                <a:cs typeface="Ubuntu"/>
                <a:sym typeface="Ubuntu"/>
              </a:rPr>
              <a:t>aliqua</a:t>
            </a:r>
            <a:r>
              <a:rPr lang="en-US" sz="3000" dirty="0">
                <a:latin typeface="Ubuntu"/>
                <a:ea typeface="Ubuntu"/>
                <a:cs typeface="Ubuntu"/>
                <a:sym typeface="Ubuntu"/>
              </a:rPr>
              <a:t>. Ut </a:t>
            </a:r>
            <a:r>
              <a:rPr lang="en-US" sz="3000" dirty="0" err="1">
                <a:latin typeface="Ubuntu"/>
                <a:ea typeface="Ubuntu"/>
                <a:cs typeface="Ubuntu"/>
                <a:sym typeface="Ubuntu"/>
              </a:rPr>
              <a:t>enim</a:t>
            </a:r>
            <a:r>
              <a:rPr lang="en-US" sz="3000" dirty="0">
                <a:latin typeface="Ubuntu"/>
                <a:ea typeface="Ubuntu"/>
                <a:cs typeface="Ubuntu"/>
                <a:sym typeface="Ubuntu"/>
              </a:rPr>
              <a:t> ad minim </a:t>
            </a:r>
            <a:r>
              <a:rPr lang="en-US" sz="3000" dirty="0" err="1">
                <a:latin typeface="Ubuntu"/>
                <a:ea typeface="Ubuntu"/>
                <a:cs typeface="Ubuntu"/>
                <a:sym typeface="Ubuntu"/>
              </a:rPr>
              <a:t>veniam</a:t>
            </a:r>
            <a:r>
              <a:rPr lang="en-US" sz="3000" dirty="0">
                <a:latin typeface="Ubuntu"/>
                <a:ea typeface="Ubuntu"/>
                <a:cs typeface="Ubuntu"/>
                <a:sym typeface="Ubuntu"/>
              </a:rPr>
              <a:t>, </a:t>
            </a:r>
            <a:r>
              <a:rPr lang="en-US" sz="3000" dirty="0" err="1">
                <a:latin typeface="Ubuntu"/>
                <a:ea typeface="Ubuntu"/>
                <a:cs typeface="Ubuntu"/>
                <a:sym typeface="Ubuntu"/>
              </a:rPr>
              <a:t>quis</a:t>
            </a:r>
            <a:r>
              <a:rPr lang="en-US" sz="3000" dirty="0">
                <a:latin typeface="Ubuntu"/>
                <a:ea typeface="Ubuntu"/>
                <a:cs typeface="Ubuntu"/>
                <a:sym typeface="Ubuntu"/>
              </a:rPr>
              <a:t> </a:t>
            </a:r>
            <a:r>
              <a:rPr lang="en-US" sz="3000" dirty="0" err="1">
                <a:latin typeface="Ubuntu"/>
                <a:ea typeface="Ubuntu"/>
                <a:cs typeface="Ubuntu"/>
                <a:sym typeface="Ubuntu"/>
              </a:rPr>
              <a:t>nostrud</a:t>
            </a:r>
            <a:r>
              <a:rPr lang="en-US" sz="3000" dirty="0">
                <a:latin typeface="Ubuntu"/>
                <a:ea typeface="Ubuntu"/>
                <a:cs typeface="Ubuntu"/>
                <a:sym typeface="Ubuntu"/>
              </a:rPr>
              <a:t> exercitation </a:t>
            </a:r>
            <a:r>
              <a:rPr lang="en-US" sz="3000" dirty="0" err="1">
                <a:latin typeface="Ubuntu"/>
                <a:ea typeface="Ubuntu"/>
                <a:cs typeface="Ubuntu"/>
                <a:sym typeface="Ubuntu"/>
              </a:rPr>
              <a:t>ullamco</a:t>
            </a:r>
            <a:r>
              <a:rPr lang="en-US" sz="3000" dirty="0">
                <a:latin typeface="Ubuntu"/>
                <a:ea typeface="Ubuntu"/>
                <a:cs typeface="Ubuntu"/>
                <a:sym typeface="Ubuntu"/>
              </a:rPr>
              <a:t> </a:t>
            </a:r>
            <a:r>
              <a:rPr lang="en-US" sz="3000" dirty="0" err="1">
                <a:latin typeface="Ubuntu"/>
                <a:ea typeface="Ubuntu"/>
                <a:cs typeface="Ubuntu"/>
                <a:sym typeface="Ubuntu"/>
              </a:rPr>
              <a:t>laboris</a:t>
            </a:r>
            <a:r>
              <a:rPr lang="en-US" sz="3000" dirty="0">
                <a:latin typeface="Ubuntu"/>
                <a:ea typeface="Ubuntu"/>
                <a:cs typeface="Ubuntu"/>
                <a:sym typeface="Ubuntu"/>
              </a:rPr>
              <a:t> nisi </a:t>
            </a:r>
            <a:r>
              <a:rPr lang="en-US" sz="3000" dirty="0" err="1">
                <a:latin typeface="Ubuntu"/>
                <a:ea typeface="Ubuntu"/>
                <a:cs typeface="Ubuntu"/>
                <a:sym typeface="Ubuntu"/>
              </a:rPr>
              <a:t>ut</a:t>
            </a:r>
            <a:r>
              <a:rPr lang="en-US" sz="3000" dirty="0">
                <a:latin typeface="Ubuntu"/>
                <a:ea typeface="Ubuntu"/>
                <a:cs typeface="Ubuntu"/>
                <a:sym typeface="Ubuntu"/>
              </a:rPr>
              <a:t> </a:t>
            </a:r>
            <a:r>
              <a:rPr lang="en-US" sz="3000" dirty="0" err="1">
                <a:latin typeface="Ubuntu"/>
                <a:ea typeface="Ubuntu"/>
                <a:cs typeface="Ubuntu"/>
                <a:sym typeface="Ubuntu"/>
              </a:rPr>
              <a:t>aliquip</a:t>
            </a:r>
            <a:r>
              <a:rPr lang="en-US" sz="3000" dirty="0">
                <a:latin typeface="Ubuntu"/>
                <a:ea typeface="Ubuntu"/>
                <a:cs typeface="Ubuntu"/>
                <a:sym typeface="Ubuntu"/>
              </a:rPr>
              <a:t> ex </a:t>
            </a:r>
            <a:r>
              <a:rPr lang="en-US" sz="3000" dirty="0" err="1">
                <a:latin typeface="Ubuntu"/>
                <a:ea typeface="Ubuntu"/>
                <a:cs typeface="Ubuntu"/>
                <a:sym typeface="Ubuntu"/>
              </a:rPr>
              <a:t>ea</a:t>
            </a:r>
            <a:r>
              <a:rPr lang="en-US" sz="3000" dirty="0">
                <a:latin typeface="Ubuntu"/>
                <a:ea typeface="Ubuntu"/>
                <a:cs typeface="Ubuntu"/>
                <a:sym typeface="Ubuntu"/>
              </a:rPr>
              <a:t> </a:t>
            </a:r>
            <a:r>
              <a:rPr lang="en-US" sz="3000" dirty="0" err="1">
                <a:latin typeface="Ubuntu"/>
                <a:ea typeface="Ubuntu"/>
                <a:cs typeface="Ubuntu"/>
                <a:sym typeface="Ubuntu"/>
              </a:rPr>
              <a:t>commodo</a:t>
            </a:r>
            <a:r>
              <a:rPr lang="en-US" sz="3000" dirty="0">
                <a:latin typeface="Ubuntu"/>
                <a:ea typeface="Ubuntu"/>
                <a:cs typeface="Ubuntu"/>
                <a:sym typeface="Ubuntu"/>
              </a:rPr>
              <a:t> </a:t>
            </a:r>
            <a:r>
              <a:rPr lang="en-US" sz="3000" dirty="0" err="1">
                <a:latin typeface="Ubuntu"/>
                <a:ea typeface="Ubuntu"/>
                <a:cs typeface="Ubuntu"/>
                <a:sym typeface="Ubuntu"/>
              </a:rPr>
              <a:t>consequat</a:t>
            </a:r>
            <a:r>
              <a:rPr lang="en-US" sz="3000" dirty="0">
                <a:latin typeface="Ubuntu"/>
                <a:ea typeface="Ubuntu"/>
                <a:cs typeface="Ubuntu"/>
                <a:sym typeface="Ubuntu"/>
              </a:rPr>
              <a:t>. Duis </a:t>
            </a:r>
            <a:r>
              <a:rPr lang="en-US" sz="3000" dirty="0" err="1">
                <a:latin typeface="Ubuntu"/>
                <a:ea typeface="Ubuntu"/>
                <a:cs typeface="Ubuntu"/>
                <a:sym typeface="Ubuntu"/>
              </a:rPr>
              <a:t>aute</a:t>
            </a:r>
            <a:r>
              <a:rPr lang="en-US" sz="3000" dirty="0">
                <a:latin typeface="Ubuntu"/>
                <a:ea typeface="Ubuntu"/>
                <a:cs typeface="Ubuntu"/>
                <a:sym typeface="Ubuntu"/>
              </a:rPr>
              <a:t> </a:t>
            </a:r>
            <a:r>
              <a:rPr lang="en-US" sz="3000" dirty="0" err="1">
                <a:latin typeface="Ubuntu"/>
                <a:ea typeface="Ubuntu"/>
                <a:cs typeface="Ubuntu"/>
                <a:sym typeface="Ubuntu"/>
              </a:rPr>
              <a:t>irure</a:t>
            </a:r>
            <a:r>
              <a:rPr lang="en-US" sz="3000" dirty="0">
                <a:latin typeface="Ubuntu"/>
                <a:ea typeface="Ubuntu"/>
                <a:cs typeface="Ubuntu"/>
                <a:sym typeface="Ubuntu"/>
              </a:rPr>
              <a:t> dolor in </a:t>
            </a:r>
            <a:r>
              <a:rPr lang="en-US" sz="3000" dirty="0" err="1">
                <a:latin typeface="Ubuntu"/>
                <a:ea typeface="Ubuntu"/>
                <a:cs typeface="Ubuntu"/>
                <a:sym typeface="Ubuntu"/>
              </a:rPr>
              <a:t>reprehenderit</a:t>
            </a:r>
            <a:r>
              <a:rPr lang="en-US" sz="3000" dirty="0">
                <a:latin typeface="Ubuntu"/>
                <a:ea typeface="Ubuntu"/>
                <a:cs typeface="Ubuntu"/>
                <a:sym typeface="Ubuntu"/>
              </a:rPr>
              <a:t> in </a:t>
            </a:r>
            <a:r>
              <a:rPr lang="en-US" sz="3000" dirty="0" err="1">
                <a:latin typeface="Ubuntu"/>
                <a:ea typeface="Ubuntu"/>
                <a:cs typeface="Ubuntu"/>
                <a:sym typeface="Ubuntu"/>
              </a:rPr>
              <a:t>voluptate</a:t>
            </a:r>
            <a:r>
              <a:rPr lang="en-US" sz="3000" dirty="0">
                <a:latin typeface="Ubuntu"/>
                <a:ea typeface="Ubuntu"/>
                <a:cs typeface="Ubuntu"/>
                <a:sym typeface="Ubuntu"/>
              </a:rPr>
              <a:t> </a:t>
            </a:r>
            <a:r>
              <a:rPr lang="en-US" sz="3000" dirty="0" err="1">
                <a:latin typeface="Ubuntu"/>
                <a:ea typeface="Ubuntu"/>
                <a:cs typeface="Ubuntu"/>
                <a:sym typeface="Ubuntu"/>
              </a:rPr>
              <a:t>velit</a:t>
            </a:r>
            <a:r>
              <a:rPr lang="en-US" sz="3000" dirty="0">
                <a:latin typeface="Ubuntu"/>
                <a:ea typeface="Ubuntu"/>
                <a:cs typeface="Ubuntu"/>
                <a:sym typeface="Ubuntu"/>
              </a:rPr>
              <a:t> </a:t>
            </a:r>
            <a:r>
              <a:rPr lang="en-US" sz="3000" dirty="0" err="1">
                <a:latin typeface="Ubuntu"/>
                <a:ea typeface="Ubuntu"/>
                <a:cs typeface="Ubuntu"/>
                <a:sym typeface="Ubuntu"/>
              </a:rPr>
              <a:t>esse</a:t>
            </a:r>
            <a:r>
              <a:rPr lang="en-US" sz="3000" dirty="0">
                <a:latin typeface="Ubuntu"/>
                <a:ea typeface="Ubuntu"/>
                <a:cs typeface="Ubuntu"/>
                <a:sym typeface="Ubuntu"/>
              </a:rPr>
              <a:t> </a:t>
            </a:r>
            <a:r>
              <a:rPr lang="en-US" sz="3000" dirty="0" err="1">
                <a:latin typeface="Ubuntu"/>
                <a:ea typeface="Ubuntu"/>
                <a:cs typeface="Ubuntu"/>
                <a:sym typeface="Ubuntu"/>
              </a:rPr>
              <a:t>cillum</a:t>
            </a:r>
            <a:r>
              <a:rPr lang="en-US" sz="3000" dirty="0">
                <a:latin typeface="Ubuntu"/>
                <a:ea typeface="Ubuntu"/>
                <a:cs typeface="Ubuntu"/>
                <a:sym typeface="Ubuntu"/>
              </a:rPr>
              <a:t> dolore </a:t>
            </a:r>
            <a:r>
              <a:rPr lang="en-US" sz="3000" dirty="0" err="1">
                <a:latin typeface="Ubuntu"/>
                <a:ea typeface="Ubuntu"/>
                <a:cs typeface="Ubuntu"/>
                <a:sym typeface="Ubuntu"/>
              </a:rPr>
              <a:t>eu</a:t>
            </a:r>
            <a:r>
              <a:rPr lang="en-US" sz="3000" dirty="0">
                <a:latin typeface="Ubuntu"/>
                <a:ea typeface="Ubuntu"/>
                <a:cs typeface="Ubuntu"/>
                <a:sym typeface="Ubuntu"/>
              </a:rPr>
              <a:t> </a:t>
            </a:r>
            <a:r>
              <a:rPr lang="en-US" sz="3000" dirty="0" err="1">
                <a:latin typeface="Ubuntu"/>
                <a:ea typeface="Ubuntu"/>
                <a:cs typeface="Ubuntu"/>
                <a:sym typeface="Ubuntu"/>
              </a:rPr>
              <a:t>fugiat</a:t>
            </a:r>
            <a:r>
              <a:rPr lang="en-US" sz="3000" dirty="0">
                <a:latin typeface="Ubuntu"/>
                <a:ea typeface="Ubuntu"/>
                <a:cs typeface="Ubuntu"/>
                <a:sym typeface="Ubuntu"/>
              </a:rPr>
              <a:t> </a:t>
            </a:r>
            <a:r>
              <a:rPr lang="en-US" sz="3000" dirty="0" err="1">
                <a:latin typeface="Ubuntu"/>
                <a:ea typeface="Ubuntu"/>
                <a:cs typeface="Ubuntu"/>
                <a:sym typeface="Ubuntu"/>
              </a:rPr>
              <a:t>nulla</a:t>
            </a:r>
            <a:r>
              <a:rPr lang="en-US" sz="3000" dirty="0">
                <a:latin typeface="Ubuntu"/>
                <a:ea typeface="Ubuntu"/>
                <a:cs typeface="Ubuntu"/>
                <a:sym typeface="Ubuntu"/>
              </a:rPr>
              <a:t> </a:t>
            </a:r>
            <a:r>
              <a:rPr lang="en-US" sz="3000" dirty="0" err="1">
                <a:latin typeface="Ubuntu"/>
                <a:ea typeface="Ubuntu"/>
                <a:cs typeface="Ubuntu"/>
                <a:sym typeface="Ubuntu"/>
              </a:rPr>
              <a:t>pariatur</a:t>
            </a:r>
            <a:r>
              <a:rPr lang="en-US" sz="3000" dirty="0">
                <a:latin typeface="Ubuntu"/>
                <a:ea typeface="Ubuntu"/>
                <a:cs typeface="Ubuntu"/>
                <a:sym typeface="Ubuntu"/>
              </a:rPr>
              <a:t>. </a:t>
            </a:r>
            <a:r>
              <a:rPr lang="en-US" sz="3000" dirty="0" err="1">
                <a:latin typeface="Ubuntu"/>
                <a:ea typeface="Ubuntu"/>
                <a:cs typeface="Ubuntu"/>
                <a:sym typeface="Ubuntu"/>
              </a:rPr>
              <a:t>Excepteur</a:t>
            </a:r>
            <a:r>
              <a:rPr lang="en-US" sz="3000" dirty="0">
                <a:latin typeface="Ubuntu"/>
                <a:ea typeface="Ubuntu"/>
                <a:cs typeface="Ubuntu"/>
                <a:sym typeface="Ubuntu"/>
              </a:rPr>
              <a:t> </a:t>
            </a:r>
            <a:r>
              <a:rPr lang="en-US" sz="3000" dirty="0" err="1">
                <a:latin typeface="Ubuntu"/>
                <a:ea typeface="Ubuntu"/>
                <a:cs typeface="Ubuntu"/>
                <a:sym typeface="Ubuntu"/>
              </a:rPr>
              <a:t>sint</a:t>
            </a:r>
            <a:r>
              <a:rPr lang="en-US" sz="3000" dirty="0">
                <a:latin typeface="Ubuntu"/>
                <a:ea typeface="Ubuntu"/>
                <a:cs typeface="Ubuntu"/>
                <a:sym typeface="Ubuntu"/>
              </a:rPr>
              <a:t> </a:t>
            </a:r>
            <a:r>
              <a:rPr lang="en-US" sz="3000" dirty="0" err="1">
                <a:latin typeface="Ubuntu"/>
                <a:ea typeface="Ubuntu"/>
                <a:cs typeface="Ubuntu"/>
                <a:sym typeface="Ubuntu"/>
              </a:rPr>
              <a:t>occaecat</a:t>
            </a:r>
            <a:r>
              <a:rPr lang="en-US" sz="3000" dirty="0">
                <a:latin typeface="Ubuntu"/>
                <a:ea typeface="Ubuntu"/>
                <a:cs typeface="Ubuntu"/>
                <a:sym typeface="Ubuntu"/>
              </a:rPr>
              <a:t> </a:t>
            </a:r>
            <a:r>
              <a:rPr lang="en-US" sz="3000" dirty="0" err="1">
                <a:latin typeface="Ubuntu"/>
                <a:ea typeface="Ubuntu"/>
                <a:cs typeface="Ubuntu"/>
                <a:sym typeface="Ubuntu"/>
              </a:rPr>
              <a:t>cupidatat</a:t>
            </a:r>
            <a:r>
              <a:rPr lang="en-US" sz="3000" dirty="0">
                <a:latin typeface="Ubuntu"/>
                <a:ea typeface="Ubuntu"/>
                <a:cs typeface="Ubuntu"/>
                <a:sym typeface="Ubuntu"/>
              </a:rPr>
              <a:t> non </a:t>
            </a:r>
            <a:r>
              <a:rPr lang="en-US" sz="3000" dirty="0" err="1">
                <a:latin typeface="Ubuntu"/>
                <a:ea typeface="Ubuntu"/>
                <a:cs typeface="Ubuntu"/>
                <a:sym typeface="Ubuntu"/>
              </a:rPr>
              <a:t>proident</a:t>
            </a:r>
            <a:r>
              <a:rPr lang="en-US" sz="3000" dirty="0">
                <a:latin typeface="Ubuntu"/>
                <a:ea typeface="Ubuntu"/>
                <a:cs typeface="Ubuntu"/>
                <a:sym typeface="Ubuntu"/>
              </a:rPr>
              <a:t>, sunt in culpa qui </a:t>
            </a:r>
            <a:r>
              <a:rPr lang="en-US" sz="3000" dirty="0" err="1">
                <a:latin typeface="Ubuntu"/>
                <a:ea typeface="Ubuntu"/>
                <a:cs typeface="Ubuntu"/>
                <a:sym typeface="Ubuntu"/>
              </a:rPr>
              <a:t>officia</a:t>
            </a:r>
            <a:r>
              <a:rPr lang="en-US" sz="3000" dirty="0">
                <a:latin typeface="Ubuntu"/>
                <a:ea typeface="Ubuntu"/>
                <a:cs typeface="Ubuntu"/>
                <a:sym typeface="Ubuntu"/>
              </a:rPr>
              <a:t> </a:t>
            </a:r>
            <a:r>
              <a:rPr lang="en-US" sz="3000" dirty="0" err="1">
                <a:latin typeface="Ubuntu"/>
                <a:ea typeface="Ubuntu"/>
                <a:cs typeface="Ubuntu"/>
                <a:sym typeface="Ubuntu"/>
              </a:rPr>
              <a:t>deserunt</a:t>
            </a:r>
            <a:r>
              <a:rPr lang="en-US" sz="3000" dirty="0">
                <a:latin typeface="Ubuntu"/>
                <a:ea typeface="Ubuntu"/>
                <a:cs typeface="Ubuntu"/>
                <a:sym typeface="Ubuntu"/>
              </a:rPr>
              <a:t> </a:t>
            </a:r>
            <a:r>
              <a:rPr lang="en-US" sz="3000" dirty="0" err="1">
                <a:latin typeface="Ubuntu"/>
                <a:ea typeface="Ubuntu"/>
                <a:cs typeface="Ubuntu"/>
                <a:sym typeface="Ubuntu"/>
              </a:rPr>
              <a:t>mollit</a:t>
            </a:r>
            <a:r>
              <a:rPr lang="en-US" sz="3000" dirty="0">
                <a:latin typeface="Ubuntu"/>
                <a:ea typeface="Ubuntu"/>
                <a:cs typeface="Ubuntu"/>
                <a:sym typeface="Ubuntu"/>
              </a:rPr>
              <a:t> </a:t>
            </a:r>
            <a:r>
              <a:rPr lang="en-US" sz="3000" dirty="0" err="1">
                <a:latin typeface="Ubuntu"/>
                <a:ea typeface="Ubuntu"/>
                <a:cs typeface="Ubuntu"/>
                <a:sym typeface="Ubuntu"/>
              </a:rPr>
              <a:t>anim</a:t>
            </a:r>
            <a:r>
              <a:rPr lang="en-US" sz="3000" dirty="0">
                <a:latin typeface="Ubuntu"/>
                <a:ea typeface="Ubuntu"/>
                <a:cs typeface="Ubuntu"/>
                <a:sym typeface="Ubuntu"/>
              </a:rPr>
              <a:t> id </a:t>
            </a:r>
            <a:r>
              <a:rPr lang="en-US" sz="3000" dirty="0" err="1">
                <a:latin typeface="Ubuntu"/>
                <a:ea typeface="Ubuntu"/>
                <a:cs typeface="Ubuntu"/>
                <a:sym typeface="Ubuntu"/>
              </a:rPr>
              <a:t>est</a:t>
            </a:r>
            <a:r>
              <a:rPr lang="en-US" sz="3000" dirty="0">
                <a:latin typeface="Ubuntu"/>
                <a:ea typeface="Ubuntu"/>
                <a:cs typeface="Ubuntu"/>
                <a:sym typeface="Ubuntu"/>
              </a:rPr>
              <a:t> </a:t>
            </a:r>
            <a:r>
              <a:rPr lang="en-US" sz="3000" dirty="0" err="1">
                <a:latin typeface="Ubuntu"/>
                <a:ea typeface="Ubuntu"/>
                <a:cs typeface="Ubuntu"/>
                <a:sym typeface="Ubuntu"/>
              </a:rPr>
              <a:t>laborum</a:t>
            </a:r>
            <a:r>
              <a:rPr lang="en-US" sz="3000" dirty="0">
                <a:latin typeface="Ubuntu"/>
                <a:ea typeface="Ubuntu"/>
                <a:cs typeface="Ubuntu"/>
                <a:sym typeface="Ubuntu"/>
              </a:rPr>
              <a:t>. Sed </a:t>
            </a:r>
            <a:r>
              <a:rPr lang="en-US" sz="3000" dirty="0" err="1">
                <a:latin typeface="Ubuntu"/>
                <a:ea typeface="Ubuntu"/>
                <a:cs typeface="Ubuntu"/>
                <a:sym typeface="Ubuntu"/>
              </a:rPr>
              <a:t>ut</a:t>
            </a:r>
            <a:r>
              <a:rPr lang="en-US" sz="3000" dirty="0">
                <a:latin typeface="Ubuntu"/>
                <a:ea typeface="Ubuntu"/>
                <a:cs typeface="Ubuntu"/>
                <a:sym typeface="Ubuntu"/>
              </a:rPr>
              <a:t> </a:t>
            </a:r>
            <a:r>
              <a:rPr lang="en-US" sz="3000" dirty="0" err="1">
                <a:latin typeface="Ubuntu"/>
                <a:ea typeface="Ubuntu"/>
                <a:cs typeface="Ubuntu"/>
                <a:sym typeface="Ubuntu"/>
              </a:rPr>
              <a:t>perspiciatis</a:t>
            </a:r>
            <a:r>
              <a:rPr lang="en-US" sz="3000" dirty="0">
                <a:latin typeface="Ubuntu"/>
                <a:ea typeface="Ubuntu"/>
                <a:cs typeface="Ubuntu"/>
                <a:sym typeface="Ubuntu"/>
              </a:rPr>
              <a:t> </a:t>
            </a:r>
            <a:r>
              <a:rPr lang="en-US" sz="3000" dirty="0" err="1">
                <a:latin typeface="Ubuntu"/>
                <a:ea typeface="Ubuntu"/>
                <a:cs typeface="Ubuntu"/>
                <a:sym typeface="Ubuntu"/>
              </a:rPr>
              <a:t>unde</a:t>
            </a:r>
            <a:r>
              <a:rPr lang="en-US" sz="3000" dirty="0">
                <a:latin typeface="Ubuntu"/>
                <a:ea typeface="Ubuntu"/>
                <a:cs typeface="Ubuntu"/>
                <a:sym typeface="Ubuntu"/>
              </a:rPr>
              <a:t> </a:t>
            </a:r>
            <a:r>
              <a:rPr lang="en-US" sz="3000" dirty="0" err="1">
                <a:latin typeface="Ubuntu"/>
                <a:ea typeface="Ubuntu"/>
                <a:cs typeface="Ubuntu"/>
                <a:sym typeface="Ubuntu"/>
              </a:rPr>
              <a:t>omnis</a:t>
            </a:r>
            <a:r>
              <a:rPr lang="en-US" sz="3000" dirty="0">
                <a:latin typeface="Ubuntu"/>
                <a:ea typeface="Ubuntu"/>
                <a:cs typeface="Ubuntu"/>
                <a:sym typeface="Ubuntu"/>
              </a:rPr>
              <a:t> </a:t>
            </a:r>
            <a:r>
              <a:rPr lang="en-US" sz="3000" dirty="0" err="1">
                <a:latin typeface="Ubuntu"/>
                <a:ea typeface="Ubuntu"/>
                <a:cs typeface="Ubuntu"/>
                <a:sym typeface="Ubuntu"/>
              </a:rPr>
              <a:t>iste</a:t>
            </a:r>
            <a:r>
              <a:rPr lang="en-US" sz="3000" dirty="0">
                <a:latin typeface="Ubuntu"/>
                <a:ea typeface="Ubuntu"/>
                <a:cs typeface="Ubuntu"/>
                <a:sym typeface="Ubuntu"/>
              </a:rPr>
              <a:t> </a:t>
            </a:r>
            <a:r>
              <a:rPr lang="en-US" sz="3000" dirty="0" err="1">
                <a:latin typeface="Ubuntu"/>
                <a:ea typeface="Ubuntu"/>
                <a:cs typeface="Ubuntu"/>
                <a:sym typeface="Ubuntu"/>
              </a:rPr>
              <a:t>natus</a:t>
            </a:r>
            <a:r>
              <a:rPr lang="en-US" sz="3000" dirty="0">
                <a:latin typeface="Ubuntu"/>
                <a:ea typeface="Ubuntu"/>
                <a:cs typeface="Ubuntu"/>
                <a:sym typeface="Ubuntu"/>
              </a:rPr>
              <a:t> error sit </a:t>
            </a:r>
            <a:r>
              <a:rPr lang="en-US" sz="3000" dirty="0" err="1">
                <a:latin typeface="Ubuntu"/>
                <a:ea typeface="Ubuntu"/>
                <a:cs typeface="Ubuntu"/>
                <a:sym typeface="Ubuntu"/>
              </a:rPr>
              <a:t>voluptatem</a:t>
            </a:r>
            <a:r>
              <a:rPr lang="en-US" sz="3000" dirty="0">
                <a:latin typeface="Ubuntu"/>
                <a:ea typeface="Ubuntu"/>
                <a:cs typeface="Ubuntu"/>
                <a:sym typeface="Ubuntu"/>
              </a:rPr>
              <a:t> </a:t>
            </a:r>
            <a:r>
              <a:rPr lang="en-US" sz="3000" dirty="0" err="1">
                <a:latin typeface="Ubuntu"/>
                <a:ea typeface="Ubuntu"/>
                <a:cs typeface="Ubuntu"/>
                <a:sym typeface="Ubuntu"/>
              </a:rPr>
              <a:t>accusantium</a:t>
            </a:r>
            <a:r>
              <a:rPr lang="en-US" sz="3000" dirty="0">
                <a:latin typeface="Ubuntu"/>
                <a:ea typeface="Ubuntu"/>
                <a:cs typeface="Ubuntu"/>
                <a:sym typeface="Ubuntu"/>
              </a:rPr>
              <a:t> </a:t>
            </a:r>
            <a:r>
              <a:rPr lang="en-US" sz="3000" dirty="0" err="1">
                <a:latin typeface="Ubuntu"/>
                <a:ea typeface="Ubuntu"/>
                <a:cs typeface="Ubuntu"/>
                <a:sym typeface="Ubuntu"/>
              </a:rPr>
              <a:t>doloremque</a:t>
            </a:r>
            <a:r>
              <a:rPr lang="en-US" sz="3000" dirty="0">
                <a:latin typeface="Ubuntu"/>
                <a:ea typeface="Ubuntu"/>
                <a:cs typeface="Ubuntu"/>
                <a:sym typeface="Ubuntu"/>
              </a:rPr>
              <a:t> </a:t>
            </a:r>
            <a:r>
              <a:rPr lang="en-US" sz="3000" dirty="0" err="1">
                <a:latin typeface="Ubuntu"/>
                <a:ea typeface="Ubuntu"/>
                <a:cs typeface="Ubuntu"/>
                <a:sym typeface="Ubuntu"/>
              </a:rPr>
              <a:t>laudantium</a:t>
            </a:r>
            <a:r>
              <a:rPr lang="en-US" sz="3000" dirty="0">
                <a:latin typeface="Ubuntu"/>
                <a:ea typeface="Ubuntu"/>
                <a:cs typeface="Ubuntu"/>
                <a:sym typeface="Ubuntu"/>
              </a:rPr>
              <a:t>, </a:t>
            </a:r>
            <a:r>
              <a:rPr lang="en-US" sz="3000" dirty="0" err="1">
                <a:latin typeface="Ubuntu"/>
                <a:ea typeface="Ubuntu"/>
                <a:cs typeface="Ubuntu"/>
                <a:sym typeface="Ubuntu"/>
              </a:rPr>
              <a:t>totam</a:t>
            </a:r>
            <a:r>
              <a:rPr lang="en-US" sz="3000" dirty="0">
                <a:latin typeface="Ubuntu"/>
                <a:ea typeface="Ubuntu"/>
                <a:cs typeface="Ubuntu"/>
                <a:sym typeface="Ubuntu"/>
              </a:rPr>
              <a:t> rem </a:t>
            </a:r>
            <a:r>
              <a:rPr lang="en-US" sz="3000" dirty="0" err="1">
                <a:latin typeface="Ubuntu"/>
                <a:ea typeface="Ubuntu"/>
                <a:cs typeface="Ubuntu"/>
                <a:sym typeface="Ubuntu"/>
              </a:rPr>
              <a:t>aperiam</a:t>
            </a:r>
            <a:r>
              <a:rPr lang="en-US" sz="3000" dirty="0">
                <a:latin typeface="Ubuntu"/>
                <a:ea typeface="Ubuntu"/>
                <a:cs typeface="Ubuntu"/>
                <a:sym typeface="Ubuntu"/>
              </a:rPr>
              <a:t>, </a:t>
            </a:r>
            <a:r>
              <a:rPr lang="en-US" sz="3000" dirty="0" err="1">
                <a:latin typeface="Ubuntu"/>
                <a:ea typeface="Ubuntu"/>
                <a:cs typeface="Ubuntu"/>
                <a:sym typeface="Ubuntu"/>
              </a:rPr>
              <a:t>eaque</a:t>
            </a:r>
            <a:r>
              <a:rPr lang="en-US" sz="3000" dirty="0">
                <a:latin typeface="Ubuntu"/>
                <a:ea typeface="Ubuntu"/>
                <a:cs typeface="Ubuntu"/>
                <a:sym typeface="Ubuntu"/>
              </a:rPr>
              <a:t> </a:t>
            </a:r>
            <a:r>
              <a:rPr lang="en-US" sz="3000" dirty="0" err="1">
                <a:latin typeface="Ubuntu"/>
                <a:ea typeface="Ubuntu"/>
                <a:cs typeface="Ubuntu"/>
                <a:sym typeface="Ubuntu"/>
              </a:rPr>
              <a:t>ipsa</a:t>
            </a:r>
            <a:r>
              <a:rPr lang="en-US" sz="3000" dirty="0">
                <a:latin typeface="Ubuntu"/>
                <a:ea typeface="Ubuntu"/>
                <a:cs typeface="Ubuntu"/>
                <a:sym typeface="Ubuntu"/>
              </a:rPr>
              <a:t> </a:t>
            </a:r>
            <a:r>
              <a:rPr lang="en-US" sz="3000" dirty="0" err="1">
                <a:latin typeface="Ubuntu"/>
                <a:ea typeface="Ubuntu"/>
                <a:cs typeface="Ubuntu"/>
                <a:sym typeface="Ubuntu"/>
              </a:rPr>
              <a:t>quae</a:t>
            </a:r>
            <a:r>
              <a:rPr lang="en-US" sz="3000" dirty="0">
                <a:latin typeface="Ubuntu"/>
                <a:ea typeface="Ubuntu"/>
                <a:cs typeface="Ubuntu"/>
                <a:sym typeface="Ubuntu"/>
              </a:rPr>
              <a:t> ab </a:t>
            </a:r>
            <a:r>
              <a:rPr lang="en-US" sz="3000" dirty="0" err="1">
                <a:latin typeface="Ubuntu"/>
                <a:ea typeface="Ubuntu"/>
                <a:cs typeface="Ubuntu"/>
                <a:sym typeface="Ubuntu"/>
              </a:rPr>
              <a:t>illo</a:t>
            </a:r>
            <a:r>
              <a:rPr lang="en-US" sz="3000" dirty="0">
                <a:latin typeface="Ubuntu"/>
                <a:ea typeface="Ubuntu"/>
                <a:cs typeface="Ubuntu"/>
                <a:sym typeface="Ubuntu"/>
              </a:rPr>
              <a:t> </a:t>
            </a:r>
            <a:r>
              <a:rPr lang="en-US" sz="3000" dirty="0" err="1">
                <a:latin typeface="Ubuntu"/>
                <a:ea typeface="Ubuntu"/>
                <a:cs typeface="Ubuntu"/>
                <a:sym typeface="Ubuntu"/>
              </a:rPr>
              <a:t>inventore</a:t>
            </a:r>
            <a:r>
              <a:rPr lang="en-US" sz="3000" dirty="0">
                <a:latin typeface="Ubuntu"/>
                <a:ea typeface="Ubuntu"/>
                <a:cs typeface="Ubuntu"/>
                <a:sym typeface="Ubuntu"/>
              </a:rPr>
              <a:t> v</a:t>
            </a:r>
            <a:endParaRPr sz="3000" dirty="0">
              <a:latin typeface="Ubuntu"/>
              <a:ea typeface="Ubuntu"/>
              <a:cs typeface="Ubuntu"/>
              <a:sym typeface="Ubuntu"/>
            </a:endParaRPr>
          </a:p>
        </p:txBody>
      </p:sp>
      <p:sp>
        <p:nvSpPr>
          <p:cNvPr id="70" name="Google Shape;70;p1"/>
          <p:cNvSpPr txBox="1"/>
          <p:nvPr/>
        </p:nvSpPr>
        <p:spPr>
          <a:xfrm>
            <a:off x="762493" y="16078221"/>
            <a:ext cx="14696099" cy="3785611"/>
          </a:xfrm>
          <a:prstGeom prst="rect">
            <a:avLst/>
          </a:prstGeom>
          <a:noFill/>
          <a:ln>
            <a:noFill/>
          </a:ln>
        </p:spPr>
        <p:txBody>
          <a:bodyPr spcFirstLastPara="1" wrap="square" lIns="45700" tIns="45700" rIns="45700" bIns="45700" anchor="t" anchorCtr="0">
            <a:spAutoFit/>
          </a:bodyPr>
          <a:lstStyle/>
          <a:p>
            <a:pPr marL="0" marR="0" lvl="0" indent="0" algn="just" rtl="0">
              <a:lnSpc>
                <a:spcPct val="100000"/>
              </a:lnSpc>
              <a:spcBef>
                <a:spcPts val="0"/>
              </a:spcBef>
              <a:spcAft>
                <a:spcPts val="0"/>
              </a:spcAft>
              <a:buNone/>
            </a:pPr>
            <a:r>
              <a:rPr lang="en-US" sz="3000" b="0" i="1" u="none" strike="noStrike" cap="none" dirty="0">
                <a:solidFill>
                  <a:srgbClr val="000000"/>
                </a:solidFill>
                <a:latin typeface="Ubuntu"/>
                <a:ea typeface="Ubuntu"/>
                <a:cs typeface="Ubuntu"/>
                <a:sym typeface="Ubuntu"/>
              </a:rPr>
              <a:t>(Corpo </a:t>
            </a:r>
            <a:r>
              <a:rPr lang="en-US" sz="3000" b="0" i="1" u="none" strike="noStrike" cap="none" dirty="0" err="1">
                <a:solidFill>
                  <a:srgbClr val="000000"/>
                </a:solidFill>
                <a:latin typeface="Ubuntu"/>
                <a:ea typeface="Ubuntu"/>
                <a:cs typeface="Ubuntu"/>
                <a:sym typeface="Ubuntu"/>
              </a:rPr>
              <a:t>em</a:t>
            </a:r>
            <a:r>
              <a:rPr lang="en-US" sz="3000" b="0" i="1" u="none" strike="noStrike" cap="none" dirty="0">
                <a:solidFill>
                  <a:srgbClr val="000000"/>
                </a:solidFill>
                <a:latin typeface="Ubuntu"/>
                <a:ea typeface="Ubuntu"/>
                <a:cs typeface="Ubuntu"/>
                <a:sym typeface="Ubuntu"/>
              </a:rPr>
              <a:t> </a:t>
            </a:r>
            <a:r>
              <a:rPr lang="en-US" sz="3000" b="0" i="1" u="none" strike="noStrike" cap="none" dirty="0" err="1">
                <a:solidFill>
                  <a:srgbClr val="000000"/>
                </a:solidFill>
                <a:latin typeface="Ubuntu"/>
                <a:ea typeface="Ubuntu"/>
                <a:cs typeface="Ubuntu"/>
                <a:sym typeface="Ubuntu"/>
              </a:rPr>
              <a:t>tamanho</a:t>
            </a:r>
            <a:r>
              <a:rPr lang="en-US" sz="3000" b="0" i="1" u="none" strike="noStrike" cap="none" dirty="0">
                <a:solidFill>
                  <a:srgbClr val="000000"/>
                </a:solidFill>
                <a:latin typeface="Ubuntu"/>
                <a:ea typeface="Ubuntu"/>
                <a:cs typeface="Ubuntu"/>
                <a:sym typeface="Ubuntu"/>
              </a:rPr>
              <a:t> de 28 a 32)</a:t>
            </a:r>
            <a:endParaRPr dirty="0"/>
          </a:p>
          <a:p>
            <a:pPr marL="0" lvl="0" indent="0" algn="just" rtl="0">
              <a:spcBef>
                <a:spcPts val="0"/>
              </a:spcBef>
              <a:spcAft>
                <a:spcPts val="0"/>
              </a:spcAft>
              <a:buSzPts val="1100"/>
              <a:buNone/>
            </a:pPr>
            <a:r>
              <a:rPr lang="en-US" sz="3000" dirty="0">
                <a:latin typeface="Ubuntu"/>
                <a:ea typeface="Ubuntu"/>
                <a:cs typeface="Ubuntu"/>
                <a:sym typeface="Ubuntu"/>
              </a:rPr>
              <a:t>"Lorem ipsum dolor sit </a:t>
            </a:r>
            <a:r>
              <a:rPr lang="en-US" sz="3000" dirty="0" err="1">
                <a:latin typeface="Ubuntu"/>
                <a:ea typeface="Ubuntu"/>
                <a:cs typeface="Ubuntu"/>
                <a:sym typeface="Ubuntu"/>
              </a:rPr>
              <a:t>amet</a:t>
            </a:r>
            <a:r>
              <a:rPr lang="en-US" sz="3000" dirty="0">
                <a:latin typeface="Ubuntu"/>
                <a:ea typeface="Ubuntu"/>
                <a:cs typeface="Ubuntu"/>
                <a:sym typeface="Ubuntu"/>
              </a:rPr>
              <a:t>, </a:t>
            </a:r>
            <a:r>
              <a:rPr lang="en-US" sz="3000" dirty="0" err="1">
                <a:latin typeface="Ubuntu"/>
                <a:ea typeface="Ubuntu"/>
                <a:cs typeface="Ubuntu"/>
                <a:sym typeface="Ubuntu"/>
              </a:rPr>
              <a:t>consectetur</a:t>
            </a:r>
            <a:r>
              <a:rPr lang="en-US" sz="3000" dirty="0">
                <a:latin typeface="Ubuntu"/>
                <a:ea typeface="Ubuntu"/>
                <a:cs typeface="Ubuntu"/>
                <a:sym typeface="Ubuntu"/>
              </a:rPr>
              <a:t> </a:t>
            </a:r>
            <a:r>
              <a:rPr lang="en-US" sz="3000" dirty="0" err="1">
                <a:latin typeface="Ubuntu"/>
                <a:ea typeface="Ubuntu"/>
                <a:cs typeface="Ubuntu"/>
                <a:sym typeface="Ubuntu"/>
              </a:rPr>
              <a:t>adipiscing</a:t>
            </a:r>
            <a:r>
              <a:rPr lang="en-US" sz="3000" dirty="0">
                <a:latin typeface="Ubuntu"/>
                <a:ea typeface="Ubuntu"/>
                <a:cs typeface="Ubuntu"/>
                <a:sym typeface="Ubuntu"/>
              </a:rPr>
              <a:t> </a:t>
            </a:r>
            <a:r>
              <a:rPr lang="en-US" sz="3000" dirty="0" err="1">
                <a:latin typeface="Ubuntu"/>
                <a:ea typeface="Ubuntu"/>
                <a:cs typeface="Ubuntu"/>
                <a:sym typeface="Ubuntu"/>
              </a:rPr>
              <a:t>elit</a:t>
            </a:r>
            <a:r>
              <a:rPr lang="en-US" sz="3000" dirty="0">
                <a:latin typeface="Ubuntu"/>
                <a:ea typeface="Ubuntu"/>
                <a:cs typeface="Ubuntu"/>
                <a:sym typeface="Ubuntu"/>
              </a:rPr>
              <a:t>, sed do </a:t>
            </a:r>
            <a:r>
              <a:rPr lang="en-US" sz="3000" dirty="0" err="1">
                <a:latin typeface="Ubuntu"/>
                <a:ea typeface="Ubuntu"/>
                <a:cs typeface="Ubuntu"/>
                <a:sym typeface="Ubuntu"/>
              </a:rPr>
              <a:t>eiusmod</a:t>
            </a:r>
            <a:r>
              <a:rPr lang="en-US" sz="3000" dirty="0">
                <a:latin typeface="Ubuntu"/>
                <a:ea typeface="Ubuntu"/>
                <a:cs typeface="Ubuntu"/>
                <a:sym typeface="Ubuntu"/>
              </a:rPr>
              <a:t> </a:t>
            </a:r>
            <a:r>
              <a:rPr lang="en-US" sz="3000" dirty="0" err="1">
                <a:latin typeface="Ubuntu"/>
                <a:ea typeface="Ubuntu"/>
                <a:cs typeface="Ubuntu"/>
                <a:sym typeface="Ubuntu"/>
              </a:rPr>
              <a:t>tempor</a:t>
            </a:r>
            <a:r>
              <a:rPr lang="en-US" sz="3000" dirty="0">
                <a:latin typeface="Ubuntu"/>
                <a:ea typeface="Ubuntu"/>
                <a:cs typeface="Ubuntu"/>
                <a:sym typeface="Ubuntu"/>
              </a:rPr>
              <a:t> </a:t>
            </a:r>
            <a:r>
              <a:rPr lang="en-US" sz="3000" dirty="0" err="1">
                <a:latin typeface="Ubuntu"/>
                <a:ea typeface="Ubuntu"/>
                <a:cs typeface="Ubuntu"/>
                <a:sym typeface="Ubuntu"/>
              </a:rPr>
              <a:t>incididunt</a:t>
            </a:r>
            <a:r>
              <a:rPr lang="en-US" sz="3000" dirty="0">
                <a:latin typeface="Ubuntu"/>
                <a:ea typeface="Ubuntu"/>
                <a:cs typeface="Ubuntu"/>
                <a:sym typeface="Ubuntu"/>
              </a:rPr>
              <a:t> </a:t>
            </a:r>
            <a:r>
              <a:rPr lang="en-US" sz="3000" dirty="0" err="1">
                <a:latin typeface="Ubuntu"/>
                <a:ea typeface="Ubuntu"/>
                <a:cs typeface="Ubuntu"/>
                <a:sym typeface="Ubuntu"/>
              </a:rPr>
              <a:t>ut</a:t>
            </a:r>
            <a:r>
              <a:rPr lang="en-US" sz="3000" dirty="0">
                <a:latin typeface="Ubuntu"/>
                <a:ea typeface="Ubuntu"/>
                <a:cs typeface="Ubuntu"/>
                <a:sym typeface="Ubuntu"/>
              </a:rPr>
              <a:t> labore et dolore magna </a:t>
            </a:r>
            <a:r>
              <a:rPr lang="en-US" sz="3000" dirty="0" err="1">
                <a:latin typeface="Ubuntu"/>
                <a:ea typeface="Ubuntu"/>
                <a:cs typeface="Ubuntu"/>
                <a:sym typeface="Ubuntu"/>
              </a:rPr>
              <a:t>aliqua</a:t>
            </a:r>
            <a:r>
              <a:rPr lang="en-US" sz="3000" dirty="0">
                <a:latin typeface="Ubuntu"/>
                <a:ea typeface="Ubuntu"/>
                <a:cs typeface="Ubuntu"/>
                <a:sym typeface="Ubuntu"/>
              </a:rPr>
              <a:t>. Ut </a:t>
            </a:r>
            <a:r>
              <a:rPr lang="en-US" sz="3000" dirty="0" err="1">
                <a:latin typeface="Ubuntu"/>
                <a:ea typeface="Ubuntu"/>
                <a:cs typeface="Ubuntu"/>
                <a:sym typeface="Ubuntu"/>
              </a:rPr>
              <a:t>enim</a:t>
            </a:r>
            <a:r>
              <a:rPr lang="en-US" sz="3000" dirty="0">
                <a:latin typeface="Ubuntu"/>
                <a:ea typeface="Ubuntu"/>
                <a:cs typeface="Ubuntu"/>
                <a:sym typeface="Ubuntu"/>
              </a:rPr>
              <a:t> ad minim </a:t>
            </a:r>
            <a:r>
              <a:rPr lang="en-US" sz="3000" dirty="0" err="1">
                <a:latin typeface="Ubuntu"/>
                <a:ea typeface="Ubuntu"/>
                <a:cs typeface="Ubuntu"/>
                <a:sym typeface="Ubuntu"/>
              </a:rPr>
              <a:t>veniam</a:t>
            </a:r>
            <a:r>
              <a:rPr lang="en-US" sz="3000" dirty="0">
                <a:latin typeface="Ubuntu"/>
                <a:ea typeface="Ubuntu"/>
                <a:cs typeface="Ubuntu"/>
                <a:sym typeface="Ubuntu"/>
              </a:rPr>
              <a:t>, </a:t>
            </a:r>
            <a:r>
              <a:rPr lang="en-US" sz="3000" dirty="0" err="1">
                <a:latin typeface="Ubuntu"/>
                <a:ea typeface="Ubuntu"/>
                <a:cs typeface="Ubuntu"/>
                <a:sym typeface="Ubuntu"/>
              </a:rPr>
              <a:t>quis</a:t>
            </a:r>
            <a:r>
              <a:rPr lang="en-US" sz="3000" dirty="0">
                <a:latin typeface="Ubuntu"/>
                <a:ea typeface="Ubuntu"/>
                <a:cs typeface="Ubuntu"/>
                <a:sym typeface="Ubuntu"/>
              </a:rPr>
              <a:t> </a:t>
            </a:r>
            <a:r>
              <a:rPr lang="en-US" sz="3000" dirty="0" err="1">
                <a:latin typeface="Ubuntu"/>
                <a:ea typeface="Ubuntu"/>
                <a:cs typeface="Ubuntu"/>
                <a:sym typeface="Ubuntu"/>
              </a:rPr>
              <a:t>nostrud</a:t>
            </a:r>
            <a:r>
              <a:rPr lang="en-US" sz="3000" dirty="0">
                <a:latin typeface="Ubuntu"/>
                <a:ea typeface="Ubuntu"/>
                <a:cs typeface="Ubuntu"/>
                <a:sym typeface="Ubuntu"/>
              </a:rPr>
              <a:t> exercitation </a:t>
            </a:r>
            <a:r>
              <a:rPr lang="en-US" sz="3000" dirty="0" err="1">
                <a:latin typeface="Ubuntu"/>
                <a:ea typeface="Ubuntu"/>
                <a:cs typeface="Ubuntu"/>
                <a:sym typeface="Ubuntu"/>
              </a:rPr>
              <a:t>ullamco</a:t>
            </a:r>
            <a:r>
              <a:rPr lang="en-US" sz="3000" dirty="0">
                <a:latin typeface="Ubuntu"/>
                <a:ea typeface="Ubuntu"/>
                <a:cs typeface="Ubuntu"/>
                <a:sym typeface="Ubuntu"/>
              </a:rPr>
              <a:t> </a:t>
            </a:r>
            <a:r>
              <a:rPr lang="en-US" sz="3000" dirty="0" err="1">
                <a:latin typeface="Ubuntu"/>
                <a:ea typeface="Ubuntu"/>
                <a:cs typeface="Ubuntu"/>
                <a:sym typeface="Ubuntu"/>
              </a:rPr>
              <a:t>laboris</a:t>
            </a:r>
            <a:r>
              <a:rPr lang="en-US" sz="3000" dirty="0">
                <a:latin typeface="Ubuntu"/>
                <a:ea typeface="Ubuntu"/>
                <a:cs typeface="Ubuntu"/>
                <a:sym typeface="Ubuntu"/>
              </a:rPr>
              <a:t> nisi </a:t>
            </a:r>
            <a:r>
              <a:rPr lang="en-US" sz="3000" dirty="0" err="1">
                <a:latin typeface="Ubuntu"/>
                <a:ea typeface="Ubuntu"/>
                <a:cs typeface="Ubuntu"/>
                <a:sym typeface="Ubuntu"/>
              </a:rPr>
              <a:t>ut</a:t>
            </a:r>
            <a:r>
              <a:rPr lang="en-US" sz="3000" dirty="0">
                <a:latin typeface="Ubuntu"/>
                <a:ea typeface="Ubuntu"/>
                <a:cs typeface="Ubuntu"/>
                <a:sym typeface="Ubuntu"/>
              </a:rPr>
              <a:t> </a:t>
            </a:r>
            <a:r>
              <a:rPr lang="en-US" sz="3000" dirty="0" err="1">
                <a:latin typeface="Ubuntu"/>
                <a:ea typeface="Ubuntu"/>
                <a:cs typeface="Ubuntu"/>
                <a:sym typeface="Ubuntu"/>
              </a:rPr>
              <a:t>aliquip</a:t>
            </a:r>
            <a:r>
              <a:rPr lang="en-US" sz="3000" dirty="0">
                <a:latin typeface="Ubuntu"/>
                <a:ea typeface="Ubuntu"/>
                <a:cs typeface="Ubuntu"/>
                <a:sym typeface="Ubuntu"/>
              </a:rPr>
              <a:t> ex </a:t>
            </a:r>
            <a:r>
              <a:rPr lang="en-US" sz="3000" dirty="0" err="1">
                <a:latin typeface="Ubuntu"/>
                <a:ea typeface="Ubuntu"/>
                <a:cs typeface="Ubuntu"/>
                <a:sym typeface="Ubuntu"/>
              </a:rPr>
              <a:t>ea</a:t>
            </a:r>
            <a:r>
              <a:rPr lang="en-US" sz="3000" dirty="0">
                <a:latin typeface="Ubuntu"/>
                <a:ea typeface="Ubuntu"/>
                <a:cs typeface="Ubuntu"/>
                <a:sym typeface="Ubuntu"/>
              </a:rPr>
              <a:t> </a:t>
            </a:r>
            <a:r>
              <a:rPr lang="en-US" sz="3000" dirty="0" err="1">
                <a:latin typeface="Ubuntu"/>
                <a:ea typeface="Ubuntu"/>
                <a:cs typeface="Ubuntu"/>
                <a:sym typeface="Ubuntu"/>
              </a:rPr>
              <a:t>commodo</a:t>
            </a:r>
            <a:r>
              <a:rPr lang="en-US" sz="3000" dirty="0">
                <a:latin typeface="Ubuntu"/>
                <a:ea typeface="Ubuntu"/>
                <a:cs typeface="Ubuntu"/>
                <a:sym typeface="Ubuntu"/>
              </a:rPr>
              <a:t> </a:t>
            </a:r>
            <a:r>
              <a:rPr lang="en-US" sz="3000" dirty="0" err="1">
                <a:latin typeface="Ubuntu"/>
                <a:ea typeface="Ubuntu"/>
                <a:cs typeface="Ubuntu"/>
                <a:sym typeface="Ubuntu"/>
              </a:rPr>
              <a:t>consequat</a:t>
            </a:r>
            <a:r>
              <a:rPr lang="en-US" sz="3000" dirty="0">
                <a:latin typeface="Ubuntu"/>
                <a:ea typeface="Ubuntu"/>
                <a:cs typeface="Ubuntu"/>
                <a:sym typeface="Ubuntu"/>
              </a:rPr>
              <a:t>. Duis </a:t>
            </a:r>
            <a:r>
              <a:rPr lang="en-US" sz="3000" dirty="0" err="1">
                <a:latin typeface="Ubuntu"/>
                <a:ea typeface="Ubuntu"/>
                <a:cs typeface="Ubuntu"/>
                <a:sym typeface="Ubuntu"/>
              </a:rPr>
              <a:t>aute</a:t>
            </a:r>
            <a:r>
              <a:rPr lang="en-US" sz="3000" dirty="0">
                <a:latin typeface="Ubuntu"/>
                <a:ea typeface="Ubuntu"/>
                <a:cs typeface="Ubuntu"/>
                <a:sym typeface="Ubuntu"/>
              </a:rPr>
              <a:t> </a:t>
            </a:r>
            <a:r>
              <a:rPr lang="en-US" sz="3000" dirty="0" err="1">
                <a:latin typeface="Ubuntu"/>
                <a:ea typeface="Ubuntu"/>
                <a:cs typeface="Ubuntu"/>
                <a:sym typeface="Ubuntu"/>
              </a:rPr>
              <a:t>irure</a:t>
            </a:r>
            <a:r>
              <a:rPr lang="en-US" sz="3000" dirty="0">
                <a:latin typeface="Ubuntu"/>
                <a:ea typeface="Ubuntu"/>
                <a:cs typeface="Ubuntu"/>
                <a:sym typeface="Ubuntu"/>
              </a:rPr>
              <a:t> dolor in </a:t>
            </a:r>
            <a:r>
              <a:rPr lang="en-US" sz="3000" dirty="0" err="1">
                <a:latin typeface="Ubuntu"/>
                <a:ea typeface="Ubuntu"/>
                <a:cs typeface="Ubuntu"/>
                <a:sym typeface="Ubuntu"/>
              </a:rPr>
              <a:t>reprehenderit</a:t>
            </a:r>
            <a:r>
              <a:rPr lang="en-US" sz="3000" dirty="0">
                <a:latin typeface="Ubuntu"/>
                <a:ea typeface="Ubuntu"/>
                <a:cs typeface="Ubuntu"/>
                <a:sym typeface="Ubuntu"/>
              </a:rPr>
              <a:t> in </a:t>
            </a:r>
            <a:r>
              <a:rPr lang="en-US" sz="3000" dirty="0" err="1">
                <a:latin typeface="Ubuntu"/>
                <a:ea typeface="Ubuntu"/>
                <a:cs typeface="Ubuntu"/>
                <a:sym typeface="Ubuntu"/>
              </a:rPr>
              <a:t>voluptate</a:t>
            </a:r>
            <a:r>
              <a:rPr lang="en-US" sz="3000" dirty="0">
                <a:latin typeface="Ubuntu"/>
                <a:ea typeface="Ubuntu"/>
                <a:cs typeface="Ubuntu"/>
                <a:sym typeface="Ubuntu"/>
              </a:rPr>
              <a:t> </a:t>
            </a:r>
            <a:r>
              <a:rPr lang="en-US" sz="3000" dirty="0" err="1">
                <a:latin typeface="Ubuntu"/>
                <a:ea typeface="Ubuntu"/>
                <a:cs typeface="Ubuntu"/>
                <a:sym typeface="Ubuntu"/>
              </a:rPr>
              <a:t>velit</a:t>
            </a:r>
            <a:r>
              <a:rPr lang="en-US" sz="3000" dirty="0">
                <a:latin typeface="Ubuntu"/>
                <a:ea typeface="Ubuntu"/>
                <a:cs typeface="Ubuntu"/>
                <a:sym typeface="Ubuntu"/>
              </a:rPr>
              <a:t> </a:t>
            </a:r>
            <a:r>
              <a:rPr lang="en-US" sz="3000" dirty="0" err="1">
                <a:latin typeface="Ubuntu"/>
                <a:ea typeface="Ubuntu"/>
                <a:cs typeface="Ubuntu"/>
                <a:sym typeface="Ubuntu"/>
              </a:rPr>
              <a:t>esse</a:t>
            </a:r>
            <a:r>
              <a:rPr lang="en-US" sz="3000" dirty="0">
                <a:latin typeface="Ubuntu"/>
                <a:ea typeface="Ubuntu"/>
                <a:cs typeface="Ubuntu"/>
                <a:sym typeface="Ubuntu"/>
              </a:rPr>
              <a:t> </a:t>
            </a:r>
            <a:r>
              <a:rPr lang="en-US" sz="3000" dirty="0" err="1">
                <a:latin typeface="Ubuntu"/>
                <a:ea typeface="Ubuntu"/>
                <a:cs typeface="Ubuntu"/>
                <a:sym typeface="Ubuntu"/>
              </a:rPr>
              <a:t>cillum</a:t>
            </a:r>
            <a:r>
              <a:rPr lang="en-US" sz="3000" dirty="0">
                <a:latin typeface="Ubuntu"/>
                <a:ea typeface="Ubuntu"/>
                <a:cs typeface="Ubuntu"/>
                <a:sym typeface="Ubuntu"/>
              </a:rPr>
              <a:t> dolore </a:t>
            </a:r>
            <a:r>
              <a:rPr lang="en-US" sz="3000" dirty="0" err="1">
                <a:latin typeface="Ubuntu"/>
                <a:ea typeface="Ubuntu"/>
                <a:cs typeface="Ubuntu"/>
                <a:sym typeface="Ubuntu"/>
              </a:rPr>
              <a:t>eu</a:t>
            </a:r>
            <a:r>
              <a:rPr lang="en-US" sz="3000" dirty="0">
                <a:latin typeface="Ubuntu"/>
                <a:ea typeface="Ubuntu"/>
                <a:cs typeface="Ubuntu"/>
                <a:sym typeface="Ubuntu"/>
              </a:rPr>
              <a:t> </a:t>
            </a:r>
            <a:r>
              <a:rPr lang="en-US" sz="3000" dirty="0" err="1">
                <a:latin typeface="Ubuntu"/>
                <a:ea typeface="Ubuntu"/>
                <a:cs typeface="Ubuntu"/>
                <a:sym typeface="Ubuntu"/>
              </a:rPr>
              <a:t>fugiat</a:t>
            </a:r>
            <a:r>
              <a:rPr lang="en-US" sz="3000" dirty="0">
                <a:latin typeface="Ubuntu"/>
                <a:ea typeface="Ubuntu"/>
                <a:cs typeface="Ubuntu"/>
                <a:sym typeface="Ubuntu"/>
              </a:rPr>
              <a:t> </a:t>
            </a:r>
            <a:r>
              <a:rPr lang="en-US" sz="3000" dirty="0" err="1">
                <a:latin typeface="Ubuntu"/>
                <a:ea typeface="Ubuntu"/>
                <a:cs typeface="Ubuntu"/>
                <a:sym typeface="Ubuntu"/>
              </a:rPr>
              <a:t>nulla</a:t>
            </a:r>
            <a:r>
              <a:rPr lang="en-US" sz="3000" dirty="0">
                <a:latin typeface="Ubuntu"/>
                <a:ea typeface="Ubuntu"/>
                <a:cs typeface="Ubuntu"/>
                <a:sym typeface="Ubuntu"/>
              </a:rPr>
              <a:t> </a:t>
            </a:r>
            <a:r>
              <a:rPr lang="en-US" sz="3000" dirty="0" err="1">
                <a:latin typeface="Ubuntu"/>
                <a:ea typeface="Ubuntu"/>
                <a:cs typeface="Ubuntu"/>
                <a:sym typeface="Ubuntu"/>
              </a:rPr>
              <a:t>pariatur</a:t>
            </a:r>
            <a:r>
              <a:rPr lang="en-US" sz="3000" dirty="0">
                <a:latin typeface="Ubuntu"/>
                <a:ea typeface="Ubuntu"/>
                <a:cs typeface="Ubuntu"/>
                <a:sym typeface="Ubuntu"/>
              </a:rPr>
              <a:t>. </a:t>
            </a:r>
            <a:r>
              <a:rPr lang="en-US" sz="3000" dirty="0" err="1">
                <a:latin typeface="Ubuntu"/>
                <a:ea typeface="Ubuntu"/>
                <a:cs typeface="Ubuntu"/>
                <a:sym typeface="Ubuntu"/>
              </a:rPr>
              <a:t>Excepteur</a:t>
            </a:r>
            <a:r>
              <a:rPr lang="en-US" sz="3000" dirty="0">
                <a:latin typeface="Ubuntu"/>
                <a:ea typeface="Ubuntu"/>
                <a:cs typeface="Ubuntu"/>
                <a:sym typeface="Ubuntu"/>
              </a:rPr>
              <a:t> </a:t>
            </a:r>
            <a:r>
              <a:rPr lang="en-US" sz="3000" dirty="0" err="1">
                <a:latin typeface="Ubuntu"/>
                <a:ea typeface="Ubuntu"/>
                <a:cs typeface="Ubuntu"/>
                <a:sym typeface="Ubuntu"/>
              </a:rPr>
              <a:t>sint</a:t>
            </a:r>
            <a:r>
              <a:rPr lang="en-US" sz="3000" dirty="0">
                <a:latin typeface="Ubuntu"/>
                <a:ea typeface="Ubuntu"/>
                <a:cs typeface="Ubuntu"/>
                <a:sym typeface="Ubuntu"/>
              </a:rPr>
              <a:t> </a:t>
            </a:r>
            <a:r>
              <a:rPr lang="en-US" sz="3000" dirty="0" err="1">
                <a:latin typeface="Ubuntu"/>
                <a:ea typeface="Ubuntu"/>
                <a:cs typeface="Ubuntu"/>
                <a:sym typeface="Ubuntu"/>
              </a:rPr>
              <a:t>occaecat</a:t>
            </a:r>
            <a:r>
              <a:rPr lang="en-US" sz="3000" dirty="0">
                <a:latin typeface="Ubuntu"/>
                <a:ea typeface="Ubuntu"/>
                <a:cs typeface="Ubuntu"/>
                <a:sym typeface="Ubuntu"/>
              </a:rPr>
              <a:t> </a:t>
            </a:r>
            <a:r>
              <a:rPr lang="en-US" sz="3000" dirty="0" err="1">
                <a:latin typeface="Ubuntu"/>
                <a:ea typeface="Ubuntu"/>
                <a:cs typeface="Ubuntu"/>
                <a:sym typeface="Ubuntu"/>
              </a:rPr>
              <a:t>cupidatat</a:t>
            </a:r>
            <a:r>
              <a:rPr lang="en-US" sz="3000" dirty="0">
                <a:latin typeface="Ubuntu"/>
                <a:ea typeface="Ubuntu"/>
                <a:cs typeface="Ubuntu"/>
                <a:sym typeface="Ubuntu"/>
              </a:rPr>
              <a:t> non </a:t>
            </a:r>
            <a:r>
              <a:rPr lang="en-US" sz="3000" dirty="0" err="1">
                <a:latin typeface="Ubuntu"/>
                <a:ea typeface="Ubuntu"/>
                <a:cs typeface="Ubuntu"/>
                <a:sym typeface="Ubuntu"/>
              </a:rPr>
              <a:t>proident</a:t>
            </a:r>
            <a:r>
              <a:rPr lang="en-US" sz="3000" dirty="0">
                <a:latin typeface="Ubuntu"/>
                <a:ea typeface="Ubuntu"/>
                <a:cs typeface="Ubuntu"/>
                <a:sym typeface="Ubuntu"/>
              </a:rPr>
              <a:t>, sunt in culpa qui </a:t>
            </a:r>
            <a:r>
              <a:rPr lang="en-US" sz="3000" dirty="0" err="1">
                <a:latin typeface="Ubuntu"/>
                <a:ea typeface="Ubuntu"/>
                <a:cs typeface="Ubuntu"/>
                <a:sym typeface="Ubuntu"/>
              </a:rPr>
              <a:t>officia</a:t>
            </a:r>
            <a:r>
              <a:rPr lang="en-US" sz="3000" dirty="0">
                <a:latin typeface="Ubuntu"/>
                <a:ea typeface="Ubuntu"/>
                <a:cs typeface="Ubuntu"/>
                <a:sym typeface="Ubuntu"/>
              </a:rPr>
              <a:t> </a:t>
            </a:r>
            <a:r>
              <a:rPr lang="en-US" sz="3000" dirty="0" err="1">
                <a:latin typeface="Ubuntu"/>
                <a:ea typeface="Ubuntu"/>
                <a:cs typeface="Ubuntu"/>
                <a:sym typeface="Ubuntu"/>
              </a:rPr>
              <a:t>deserunt</a:t>
            </a:r>
            <a:r>
              <a:rPr lang="en-US" sz="3000" dirty="0">
                <a:latin typeface="Ubuntu"/>
                <a:ea typeface="Ubuntu"/>
                <a:cs typeface="Ubuntu"/>
                <a:sym typeface="Ubuntu"/>
              </a:rPr>
              <a:t> </a:t>
            </a:r>
            <a:r>
              <a:rPr lang="en-US" sz="3000" dirty="0" err="1">
                <a:latin typeface="Ubuntu"/>
                <a:ea typeface="Ubuntu"/>
                <a:cs typeface="Ubuntu"/>
                <a:sym typeface="Ubuntu"/>
              </a:rPr>
              <a:t>mollit</a:t>
            </a:r>
            <a:r>
              <a:rPr lang="en-US" sz="3000" dirty="0">
                <a:latin typeface="Ubuntu"/>
                <a:ea typeface="Ubuntu"/>
                <a:cs typeface="Ubuntu"/>
                <a:sym typeface="Ubuntu"/>
              </a:rPr>
              <a:t> </a:t>
            </a:r>
            <a:r>
              <a:rPr lang="en-US" sz="3000" dirty="0" err="1">
                <a:latin typeface="Ubuntu"/>
                <a:ea typeface="Ubuntu"/>
                <a:cs typeface="Ubuntu"/>
                <a:sym typeface="Ubuntu"/>
              </a:rPr>
              <a:t>anim</a:t>
            </a:r>
            <a:r>
              <a:rPr lang="en-US" sz="3000" dirty="0">
                <a:latin typeface="Ubuntu"/>
                <a:ea typeface="Ubuntu"/>
                <a:cs typeface="Ubuntu"/>
                <a:sym typeface="Ubuntu"/>
              </a:rPr>
              <a:t> id </a:t>
            </a:r>
            <a:r>
              <a:rPr lang="en-US" sz="3000" dirty="0" err="1">
                <a:latin typeface="Ubuntu"/>
                <a:ea typeface="Ubuntu"/>
                <a:cs typeface="Ubuntu"/>
                <a:sym typeface="Ubuntu"/>
              </a:rPr>
              <a:t>est</a:t>
            </a:r>
            <a:r>
              <a:rPr lang="en-US" sz="3000" dirty="0">
                <a:latin typeface="Ubuntu"/>
                <a:ea typeface="Ubuntu"/>
                <a:cs typeface="Ubuntu"/>
                <a:sym typeface="Ubuntu"/>
              </a:rPr>
              <a:t> </a:t>
            </a:r>
            <a:r>
              <a:rPr lang="en-US" sz="3000" dirty="0" err="1">
                <a:latin typeface="Ubuntu"/>
                <a:ea typeface="Ubuntu"/>
                <a:cs typeface="Ubuntu"/>
                <a:sym typeface="Ubuntu"/>
              </a:rPr>
              <a:t>laborum</a:t>
            </a:r>
            <a:r>
              <a:rPr lang="en-US" sz="3000" dirty="0">
                <a:latin typeface="Ubuntu"/>
                <a:ea typeface="Ubuntu"/>
                <a:cs typeface="Ubuntu"/>
                <a:sym typeface="Ubuntu"/>
              </a:rPr>
              <a:t>. Sed </a:t>
            </a:r>
            <a:r>
              <a:rPr lang="en-US" sz="3000" dirty="0" err="1">
                <a:latin typeface="Ubuntu"/>
                <a:ea typeface="Ubuntu"/>
                <a:cs typeface="Ubuntu"/>
                <a:sym typeface="Ubuntu"/>
              </a:rPr>
              <a:t>ut</a:t>
            </a:r>
            <a:r>
              <a:rPr lang="en-US" sz="3000" dirty="0">
                <a:latin typeface="Ubuntu"/>
                <a:ea typeface="Ubuntu"/>
                <a:cs typeface="Ubuntu"/>
                <a:sym typeface="Ubuntu"/>
              </a:rPr>
              <a:t> </a:t>
            </a:r>
            <a:r>
              <a:rPr lang="en-US" sz="3000" dirty="0" err="1">
                <a:latin typeface="Ubuntu"/>
                <a:ea typeface="Ubuntu"/>
                <a:cs typeface="Ubuntu"/>
                <a:sym typeface="Ubuntu"/>
              </a:rPr>
              <a:t>perspiciatis</a:t>
            </a:r>
            <a:r>
              <a:rPr lang="en-US" sz="3000" dirty="0">
                <a:latin typeface="Ubuntu"/>
                <a:ea typeface="Ubuntu"/>
                <a:cs typeface="Ubuntu"/>
                <a:sym typeface="Ubuntu"/>
              </a:rPr>
              <a:t> </a:t>
            </a:r>
            <a:r>
              <a:rPr lang="en-US" sz="3000" dirty="0" err="1">
                <a:latin typeface="Ubuntu"/>
                <a:ea typeface="Ubuntu"/>
                <a:cs typeface="Ubuntu"/>
                <a:sym typeface="Ubuntu"/>
              </a:rPr>
              <a:t>unde</a:t>
            </a:r>
            <a:r>
              <a:rPr lang="en-US" sz="3000" dirty="0">
                <a:latin typeface="Ubuntu"/>
                <a:ea typeface="Ubuntu"/>
                <a:cs typeface="Ubuntu"/>
                <a:sym typeface="Ubuntu"/>
              </a:rPr>
              <a:t> </a:t>
            </a:r>
            <a:r>
              <a:rPr lang="en-US" sz="3000" dirty="0" err="1">
                <a:latin typeface="Ubuntu"/>
                <a:ea typeface="Ubuntu"/>
                <a:cs typeface="Ubuntu"/>
                <a:sym typeface="Ubuntu"/>
              </a:rPr>
              <a:t>omnis</a:t>
            </a:r>
            <a:r>
              <a:rPr lang="en-US" sz="3000" dirty="0">
                <a:latin typeface="Ubuntu"/>
                <a:ea typeface="Ubuntu"/>
                <a:cs typeface="Ubuntu"/>
                <a:sym typeface="Ubuntu"/>
              </a:rPr>
              <a:t> </a:t>
            </a:r>
            <a:r>
              <a:rPr lang="en-US" sz="3000" dirty="0" err="1">
                <a:latin typeface="Ubuntu"/>
                <a:ea typeface="Ubuntu"/>
                <a:cs typeface="Ubuntu"/>
                <a:sym typeface="Ubuntu"/>
              </a:rPr>
              <a:t>iste</a:t>
            </a:r>
            <a:r>
              <a:rPr lang="en-US" sz="3000" dirty="0">
                <a:latin typeface="Ubuntu"/>
                <a:ea typeface="Ubuntu"/>
                <a:cs typeface="Ubuntu"/>
                <a:sym typeface="Ubuntu"/>
              </a:rPr>
              <a:t> </a:t>
            </a:r>
            <a:r>
              <a:rPr lang="en-US" sz="3000" dirty="0" err="1">
                <a:latin typeface="Ubuntu"/>
                <a:ea typeface="Ubuntu"/>
                <a:cs typeface="Ubuntu"/>
                <a:sym typeface="Ubuntu"/>
              </a:rPr>
              <a:t>natus</a:t>
            </a:r>
            <a:r>
              <a:rPr lang="en-US" sz="3000" dirty="0">
                <a:latin typeface="Ubuntu"/>
                <a:ea typeface="Ubuntu"/>
                <a:cs typeface="Ubuntu"/>
                <a:sym typeface="Ubuntu"/>
              </a:rPr>
              <a:t> error sit </a:t>
            </a:r>
            <a:r>
              <a:rPr lang="en-US" sz="3000" dirty="0" err="1">
                <a:latin typeface="Ubuntu"/>
                <a:ea typeface="Ubuntu"/>
                <a:cs typeface="Ubuntu"/>
                <a:sym typeface="Ubuntu"/>
              </a:rPr>
              <a:t>voluptatem</a:t>
            </a:r>
            <a:r>
              <a:rPr lang="en-US" sz="3000" dirty="0">
                <a:latin typeface="Ubuntu"/>
                <a:ea typeface="Ubuntu"/>
                <a:cs typeface="Ubuntu"/>
                <a:sym typeface="Ubuntu"/>
              </a:rPr>
              <a:t> </a:t>
            </a:r>
            <a:r>
              <a:rPr lang="en-US" sz="3000" dirty="0" err="1">
                <a:latin typeface="Ubuntu"/>
                <a:ea typeface="Ubuntu"/>
                <a:cs typeface="Ubuntu"/>
                <a:sym typeface="Ubuntu"/>
              </a:rPr>
              <a:t>accusantium</a:t>
            </a:r>
            <a:r>
              <a:rPr lang="en-US" sz="3000" dirty="0">
                <a:latin typeface="Ubuntu"/>
                <a:ea typeface="Ubuntu"/>
                <a:cs typeface="Ubuntu"/>
                <a:sym typeface="Ubuntu"/>
              </a:rPr>
              <a:t> </a:t>
            </a:r>
            <a:r>
              <a:rPr lang="en-US" sz="3000" dirty="0" err="1">
                <a:latin typeface="Ubuntu"/>
                <a:ea typeface="Ubuntu"/>
                <a:cs typeface="Ubuntu"/>
                <a:sym typeface="Ubuntu"/>
              </a:rPr>
              <a:t>doloremque</a:t>
            </a:r>
            <a:r>
              <a:rPr lang="en-US" sz="3000" dirty="0">
                <a:latin typeface="Ubuntu"/>
                <a:ea typeface="Ubuntu"/>
                <a:cs typeface="Ubuntu"/>
                <a:sym typeface="Ubuntu"/>
              </a:rPr>
              <a:t> </a:t>
            </a:r>
            <a:r>
              <a:rPr lang="en-US" sz="3000" dirty="0" err="1">
                <a:latin typeface="Ubuntu"/>
                <a:ea typeface="Ubuntu"/>
                <a:cs typeface="Ubuntu"/>
                <a:sym typeface="Ubuntu"/>
              </a:rPr>
              <a:t>laudantium</a:t>
            </a:r>
            <a:r>
              <a:rPr lang="en-US" sz="3000" dirty="0">
                <a:latin typeface="Ubuntu"/>
                <a:ea typeface="Ubuntu"/>
                <a:cs typeface="Ubuntu"/>
                <a:sym typeface="Ubuntu"/>
              </a:rPr>
              <a:t>, </a:t>
            </a:r>
            <a:r>
              <a:rPr lang="en-US" sz="3000" dirty="0" err="1">
                <a:latin typeface="Ubuntu"/>
                <a:ea typeface="Ubuntu"/>
                <a:cs typeface="Ubuntu"/>
                <a:sym typeface="Ubuntu"/>
              </a:rPr>
              <a:t>totam</a:t>
            </a:r>
            <a:r>
              <a:rPr lang="en-US" sz="3000" dirty="0">
                <a:latin typeface="Ubuntu"/>
                <a:ea typeface="Ubuntu"/>
                <a:cs typeface="Ubuntu"/>
                <a:sym typeface="Ubuntu"/>
              </a:rPr>
              <a:t> rem </a:t>
            </a:r>
            <a:r>
              <a:rPr lang="en-US" sz="3000" dirty="0" err="1">
                <a:latin typeface="Ubuntu"/>
                <a:ea typeface="Ubuntu"/>
                <a:cs typeface="Ubuntu"/>
                <a:sym typeface="Ubuntu"/>
              </a:rPr>
              <a:t>aperiam</a:t>
            </a:r>
            <a:r>
              <a:rPr lang="en-US" sz="3000" dirty="0">
                <a:latin typeface="Ubuntu"/>
                <a:ea typeface="Ubuntu"/>
                <a:cs typeface="Ubuntu"/>
                <a:sym typeface="Ubuntu"/>
              </a:rPr>
              <a:t>, </a:t>
            </a:r>
            <a:endParaRPr sz="3000" dirty="0">
              <a:latin typeface="Ubuntu"/>
              <a:ea typeface="Ubuntu"/>
              <a:cs typeface="Ubuntu"/>
              <a:sym typeface="Ubuntu"/>
            </a:endParaRPr>
          </a:p>
        </p:txBody>
      </p:sp>
      <p:sp>
        <p:nvSpPr>
          <p:cNvPr id="71" name="Google Shape;71;p1"/>
          <p:cNvSpPr txBox="1"/>
          <p:nvPr/>
        </p:nvSpPr>
        <p:spPr>
          <a:xfrm>
            <a:off x="838260" y="40127040"/>
            <a:ext cx="14544300" cy="1939500"/>
          </a:xfrm>
          <a:prstGeom prst="rect">
            <a:avLst/>
          </a:prstGeom>
          <a:noFill/>
          <a:ln>
            <a:noFill/>
          </a:ln>
        </p:spPr>
        <p:txBody>
          <a:bodyPr spcFirstLastPara="1" wrap="square" lIns="45700" tIns="45700" rIns="45700" bIns="45700" anchor="t" anchorCtr="0">
            <a:spAutoFit/>
          </a:bodyPr>
          <a:lstStyle/>
          <a:p>
            <a:pPr marL="0" marR="0" lvl="0" indent="0" algn="just" rtl="0">
              <a:lnSpc>
                <a:spcPct val="100000"/>
              </a:lnSpc>
              <a:spcBef>
                <a:spcPts val="0"/>
              </a:spcBef>
              <a:spcAft>
                <a:spcPts val="0"/>
              </a:spcAft>
              <a:buNone/>
            </a:pPr>
            <a:r>
              <a:rPr lang="en-US" sz="3000" b="0" i="1" u="none" strike="noStrike" cap="none">
                <a:solidFill>
                  <a:srgbClr val="000000"/>
                </a:solidFill>
                <a:latin typeface="Ubuntu"/>
                <a:ea typeface="Ubuntu"/>
                <a:cs typeface="Ubuntu"/>
                <a:sym typeface="Ubuntu"/>
              </a:rPr>
              <a:t>(Corpo em tamanho de 28 a 32)</a:t>
            </a:r>
            <a:endParaRPr/>
          </a:p>
          <a:p>
            <a:pPr marL="0" lvl="0" indent="0" algn="just" rtl="0">
              <a:spcBef>
                <a:spcPts val="0"/>
              </a:spcBef>
              <a:spcAft>
                <a:spcPts val="0"/>
              </a:spcAft>
              <a:buSzPts val="1100"/>
              <a:buNone/>
            </a:pPr>
            <a:r>
              <a:rPr lang="en-US" sz="3000">
                <a:solidFill>
                  <a:schemeClr val="dk1"/>
                </a:solidFill>
                <a:latin typeface="Ubuntu"/>
                <a:ea typeface="Ubuntu"/>
                <a:cs typeface="Ubuntu"/>
                <a:sym typeface="Ubuntu"/>
              </a:rPr>
              <a:t>"Lorem ipsum dolor sit amet, consectetur adipiscing elit, sed do eiusmod tempor incididunt ut labore et dolore magna aliqua. Ut enim ad minim veniam, quis nostrud exercitation ullamco laboris nisi ut aliquip ex </a:t>
            </a:r>
            <a:endParaRPr sz="3000">
              <a:latin typeface="Ubuntu"/>
              <a:ea typeface="Ubuntu"/>
              <a:cs typeface="Ubuntu"/>
              <a:sym typeface="Ubuntu"/>
            </a:endParaRPr>
          </a:p>
        </p:txBody>
      </p:sp>
      <p:sp>
        <p:nvSpPr>
          <p:cNvPr id="72" name="Google Shape;72;p1"/>
          <p:cNvSpPr txBox="1"/>
          <p:nvPr/>
        </p:nvSpPr>
        <p:spPr>
          <a:xfrm>
            <a:off x="17660508" y="28931590"/>
            <a:ext cx="12871544" cy="830956"/>
          </a:xfrm>
          <a:prstGeom prst="rect">
            <a:avLst/>
          </a:prstGeom>
          <a:noFill/>
          <a:ln>
            <a:noFill/>
          </a:ln>
        </p:spPr>
        <p:txBody>
          <a:bodyPr spcFirstLastPara="1" wrap="square" lIns="45700" tIns="45700" rIns="45700" bIns="45700" anchor="t" anchorCtr="0">
            <a:spAutoFit/>
          </a:bodyPr>
          <a:lstStyle/>
          <a:p>
            <a:pPr marL="0" marR="0" lvl="0" indent="0" algn="ctr" rtl="0">
              <a:lnSpc>
                <a:spcPct val="100000"/>
              </a:lnSpc>
              <a:spcBef>
                <a:spcPts val="0"/>
              </a:spcBef>
              <a:spcAft>
                <a:spcPts val="0"/>
              </a:spcAft>
              <a:buNone/>
            </a:pPr>
            <a:r>
              <a:rPr lang="en-US" sz="2400" b="0" i="0" u="none" strike="noStrike" cap="none">
                <a:solidFill>
                  <a:srgbClr val="000000"/>
                </a:solidFill>
                <a:latin typeface="Ubuntu"/>
                <a:ea typeface="Ubuntu"/>
                <a:cs typeface="Ubuntu"/>
                <a:sym typeface="Ubuntu"/>
              </a:rPr>
              <a:t>Figura/Tabela – asasdasdasdasdasdasdda </a:t>
            </a:r>
            <a:r>
              <a:rPr lang="en-US" sz="2400" b="0" i="1" u="none" strike="noStrike" cap="none">
                <a:solidFill>
                  <a:srgbClr val="000000"/>
                </a:solidFill>
                <a:latin typeface="Ubuntu"/>
                <a:ea typeface="Ubuntu"/>
                <a:cs typeface="Ubuntu"/>
                <a:sym typeface="Ubuntu"/>
              </a:rPr>
              <a:t>(corpo de 24) (Legendas de imagens inseridas , não se esqueça que todas as imagens precisam acompanhar uma legenda numerada sequencialmente!) </a:t>
            </a:r>
            <a:endParaRPr sz="2400" b="0" i="1" u="none" strike="noStrike" cap="none">
              <a:solidFill>
                <a:srgbClr val="000000"/>
              </a:solidFill>
              <a:latin typeface="Ubuntu"/>
              <a:ea typeface="Ubuntu"/>
              <a:cs typeface="Ubuntu"/>
              <a:sym typeface="Ubuntu"/>
            </a:endParaRPr>
          </a:p>
        </p:txBody>
      </p:sp>
      <p:sp>
        <p:nvSpPr>
          <p:cNvPr id="73" name="Google Shape;73;p1"/>
          <p:cNvSpPr txBox="1"/>
          <p:nvPr/>
        </p:nvSpPr>
        <p:spPr>
          <a:xfrm>
            <a:off x="5939790" y="5136063"/>
            <a:ext cx="25103700" cy="861900"/>
          </a:xfrm>
          <a:prstGeom prst="rect">
            <a:avLst/>
          </a:prstGeom>
          <a:noFill/>
          <a:ln>
            <a:noFill/>
          </a:ln>
        </p:spPr>
        <p:txBody>
          <a:bodyPr spcFirstLastPara="1" wrap="square" lIns="45700" tIns="45700" rIns="45700" bIns="45700" anchor="t" anchorCtr="0">
            <a:spAutoFit/>
          </a:bodyPr>
          <a:lstStyle/>
          <a:p>
            <a:pPr marL="0" marR="0" lvl="0" indent="0" algn="r" rtl="0">
              <a:lnSpc>
                <a:spcPct val="100000"/>
              </a:lnSpc>
              <a:spcBef>
                <a:spcPts val="0"/>
              </a:spcBef>
              <a:spcAft>
                <a:spcPts val="0"/>
              </a:spcAft>
              <a:buNone/>
            </a:pPr>
            <a:r>
              <a:rPr lang="en-US" sz="5000" b="0" i="0" u="none" strike="noStrike" cap="none">
                <a:solidFill>
                  <a:srgbClr val="1B4842"/>
                </a:solidFill>
                <a:latin typeface="Ubuntu"/>
                <a:ea typeface="Ubuntu"/>
                <a:cs typeface="Ubuntu"/>
                <a:sym typeface="Ubuntu"/>
              </a:rPr>
              <a:t>Lista de Autores¹²³ </a:t>
            </a:r>
            <a:r>
              <a:rPr lang="en-US" sz="3000" b="0" i="1" u="none" strike="noStrike" cap="none">
                <a:solidFill>
                  <a:srgbClr val="1B4842"/>
                </a:solidFill>
                <a:latin typeface="Ubuntu"/>
                <a:ea typeface="Ubuntu"/>
                <a:cs typeface="Ubuntu"/>
                <a:sym typeface="Ubuntu"/>
              </a:rPr>
              <a:t>(corpo máximo de 50 lembre-se de separar por vírgulas)</a:t>
            </a:r>
            <a:endParaRPr sz="3000" b="0" i="1" u="none" strike="noStrike" cap="none">
              <a:solidFill>
                <a:srgbClr val="1B4842"/>
              </a:solidFill>
              <a:latin typeface="Arial"/>
              <a:ea typeface="Arial"/>
              <a:cs typeface="Arial"/>
              <a:sym typeface="Arial"/>
            </a:endParaRPr>
          </a:p>
        </p:txBody>
      </p:sp>
      <p:sp>
        <p:nvSpPr>
          <p:cNvPr id="76" name="Google Shape;76;p1"/>
          <p:cNvSpPr txBox="1"/>
          <p:nvPr/>
        </p:nvSpPr>
        <p:spPr>
          <a:xfrm>
            <a:off x="16710281" y="17536850"/>
            <a:ext cx="14772000" cy="6093936"/>
          </a:xfrm>
          <a:prstGeom prst="rect">
            <a:avLst/>
          </a:prstGeom>
          <a:noFill/>
          <a:ln>
            <a:noFill/>
          </a:ln>
        </p:spPr>
        <p:txBody>
          <a:bodyPr spcFirstLastPara="1" wrap="square" lIns="45700" tIns="45700" rIns="45700" bIns="45700" anchor="t" anchorCtr="0">
            <a:spAutoFit/>
          </a:bodyPr>
          <a:lstStyle/>
          <a:p>
            <a:pPr marL="0" marR="0" lvl="0" indent="0" algn="just" rtl="0">
              <a:lnSpc>
                <a:spcPct val="100000"/>
              </a:lnSpc>
              <a:spcBef>
                <a:spcPts val="0"/>
              </a:spcBef>
              <a:spcAft>
                <a:spcPts val="0"/>
              </a:spcAft>
              <a:buNone/>
            </a:pPr>
            <a:r>
              <a:rPr lang="en-US" sz="3000" b="0" i="1" u="none" strike="noStrike" cap="none" dirty="0">
                <a:solidFill>
                  <a:srgbClr val="000000"/>
                </a:solidFill>
                <a:latin typeface="Ubuntu"/>
                <a:ea typeface="Ubuntu"/>
                <a:cs typeface="Ubuntu"/>
                <a:sym typeface="Ubuntu"/>
              </a:rPr>
              <a:t>(Corpo </a:t>
            </a:r>
            <a:r>
              <a:rPr lang="en-US" sz="3000" b="0" i="1" u="none" strike="noStrike" cap="none" dirty="0" err="1">
                <a:solidFill>
                  <a:srgbClr val="000000"/>
                </a:solidFill>
                <a:latin typeface="Ubuntu"/>
                <a:ea typeface="Ubuntu"/>
                <a:cs typeface="Ubuntu"/>
                <a:sym typeface="Ubuntu"/>
              </a:rPr>
              <a:t>em</a:t>
            </a:r>
            <a:r>
              <a:rPr lang="en-US" sz="3000" b="0" i="1" u="none" strike="noStrike" cap="none" dirty="0">
                <a:solidFill>
                  <a:srgbClr val="000000"/>
                </a:solidFill>
                <a:latin typeface="Ubuntu"/>
                <a:ea typeface="Ubuntu"/>
                <a:cs typeface="Ubuntu"/>
                <a:sym typeface="Ubuntu"/>
              </a:rPr>
              <a:t> </a:t>
            </a:r>
            <a:r>
              <a:rPr lang="en-US" sz="3000" b="0" i="1" u="none" strike="noStrike" cap="none" dirty="0" err="1">
                <a:solidFill>
                  <a:srgbClr val="000000"/>
                </a:solidFill>
                <a:latin typeface="Ubuntu"/>
                <a:ea typeface="Ubuntu"/>
                <a:cs typeface="Ubuntu"/>
                <a:sym typeface="Ubuntu"/>
              </a:rPr>
              <a:t>tamanho</a:t>
            </a:r>
            <a:r>
              <a:rPr lang="en-US" sz="3000" b="0" i="1" u="none" strike="noStrike" cap="none" dirty="0">
                <a:solidFill>
                  <a:srgbClr val="000000"/>
                </a:solidFill>
                <a:latin typeface="Ubuntu"/>
                <a:ea typeface="Ubuntu"/>
                <a:cs typeface="Ubuntu"/>
                <a:sym typeface="Ubuntu"/>
              </a:rPr>
              <a:t> de 28 a 32)</a:t>
            </a:r>
            <a:endParaRPr lang="en-US" dirty="0"/>
          </a:p>
          <a:p>
            <a:pPr marL="0" lvl="0" indent="0" algn="just" rtl="0">
              <a:spcBef>
                <a:spcPts val="0"/>
              </a:spcBef>
              <a:spcAft>
                <a:spcPts val="0"/>
              </a:spcAft>
              <a:buSzPts val="1100"/>
              <a:buNone/>
            </a:pPr>
            <a:r>
              <a:rPr lang="en-US" sz="3000" dirty="0">
                <a:latin typeface="Ubuntu"/>
                <a:ea typeface="Ubuntu"/>
                <a:cs typeface="Ubuntu"/>
                <a:sym typeface="Ubuntu"/>
              </a:rPr>
              <a:t>"Lorem ipsum dolor sit </a:t>
            </a:r>
            <a:r>
              <a:rPr lang="en-US" sz="3000" dirty="0" err="1">
                <a:latin typeface="Ubuntu"/>
                <a:ea typeface="Ubuntu"/>
                <a:cs typeface="Ubuntu"/>
                <a:sym typeface="Ubuntu"/>
              </a:rPr>
              <a:t>amet</a:t>
            </a:r>
            <a:r>
              <a:rPr lang="en-US" sz="3000" dirty="0">
                <a:latin typeface="Ubuntu"/>
                <a:ea typeface="Ubuntu"/>
                <a:cs typeface="Ubuntu"/>
                <a:sym typeface="Ubuntu"/>
              </a:rPr>
              <a:t>, </a:t>
            </a:r>
            <a:r>
              <a:rPr lang="en-US" sz="3000" dirty="0" err="1">
                <a:latin typeface="Ubuntu"/>
                <a:ea typeface="Ubuntu"/>
                <a:cs typeface="Ubuntu"/>
                <a:sym typeface="Ubuntu"/>
              </a:rPr>
              <a:t>consectetur</a:t>
            </a:r>
            <a:r>
              <a:rPr lang="en-US" sz="3000" dirty="0">
                <a:latin typeface="Ubuntu"/>
                <a:ea typeface="Ubuntu"/>
                <a:cs typeface="Ubuntu"/>
                <a:sym typeface="Ubuntu"/>
              </a:rPr>
              <a:t> </a:t>
            </a:r>
            <a:r>
              <a:rPr lang="en-US" sz="3000" dirty="0" err="1">
                <a:latin typeface="Ubuntu"/>
                <a:ea typeface="Ubuntu"/>
                <a:cs typeface="Ubuntu"/>
                <a:sym typeface="Ubuntu"/>
              </a:rPr>
              <a:t>adipiscing</a:t>
            </a:r>
            <a:r>
              <a:rPr lang="en-US" sz="3000" dirty="0">
                <a:latin typeface="Ubuntu"/>
                <a:ea typeface="Ubuntu"/>
                <a:cs typeface="Ubuntu"/>
                <a:sym typeface="Ubuntu"/>
              </a:rPr>
              <a:t> </a:t>
            </a:r>
            <a:r>
              <a:rPr lang="en-US" sz="3000" dirty="0" err="1">
                <a:latin typeface="Ubuntu"/>
                <a:ea typeface="Ubuntu"/>
                <a:cs typeface="Ubuntu"/>
                <a:sym typeface="Ubuntu"/>
              </a:rPr>
              <a:t>elit</a:t>
            </a:r>
            <a:r>
              <a:rPr lang="en-US" sz="3000" dirty="0">
                <a:latin typeface="Ubuntu"/>
                <a:ea typeface="Ubuntu"/>
                <a:cs typeface="Ubuntu"/>
                <a:sym typeface="Ubuntu"/>
              </a:rPr>
              <a:t>, sed do </a:t>
            </a:r>
            <a:r>
              <a:rPr lang="en-US" sz="3000" dirty="0" err="1">
                <a:latin typeface="Ubuntu"/>
                <a:ea typeface="Ubuntu"/>
                <a:cs typeface="Ubuntu"/>
                <a:sym typeface="Ubuntu"/>
              </a:rPr>
              <a:t>eiusmod</a:t>
            </a:r>
            <a:r>
              <a:rPr lang="en-US" sz="3000" dirty="0">
                <a:latin typeface="Ubuntu"/>
                <a:ea typeface="Ubuntu"/>
                <a:cs typeface="Ubuntu"/>
                <a:sym typeface="Ubuntu"/>
              </a:rPr>
              <a:t> </a:t>
            </a:r>
            <a:r>
              <a:rPr lang="en-US" sz="3000" dirty="0" err="1">
                <a:latin typeface="Ubuntu"/>
                <a:ea typeface="Ubuntu"/>
                <a:cs typeface="Ubuntu"/>
                <a:sym typeface="Ubuntu"/>
              </a:rPr>
              <a:t>tempor</a:t>
            </a:r>
            <a:r>
              <a:rPr lang="en-US" sz="3000" dirty="0">
                <a:latin typeface="Ubuntu"/>
                <a:ea typeface="Ubuntu"/>
                <a:cs typeface="Ubuntu"/>
                <a:sym typeface="Ubuntu"/>
              </a:rPr>
              <a:t> </a:t>
            </a:r>
            <a:r>
              <a:rPr lang="en-US" sz="3000" dirty="0" err="1">
                <a:latin typeface="Ubuntu"/>
                <a:ea typeface="Ubuntu"/>
                <a:cs typeface="Ubuntu"/>
                <a:sym typeface="Ubuntu"/>
              </a:rPr>
              <a:t>incididunt</a:t>
            </a:r>
            <a:r>
              <a:rPr lang="en-US" sz="3000" dirty="0">
                <a:latin typeface="Ubuntu"/>
                <a:ea typeface="Ubuntu"/>
                <a:cs typeface="Ubuntu"/>
                <a:sym typeface="Ubuntu"/>
              </a:rPr>
              <a:t> </a:t>
            </a:r>
            <a:r>
              <a:rPr lang="en-US" sz="3000" dirty="0" err="1">
                <a:latin typeface="Ubuntu"/>
                <a:ea typeface="Ubuntu"/>
                <a:cs typeface="Ubuntu"/>
                <a:sym typeface="Ubuntu"/>
              </a:rPr>
              <a:t>ut</a:t>
            </a:r>
            <a:r>
              <a:rPr lang="en-US" sz="3000" dirty="0">
                <a:latin typeface="Ubuntu"/>
                <a:ea typeface="Ubuntu"/>
                <a:cs typeface="Ubuntu"/>
                <a:sym typeface="Ubuntu"/>
              </a:rPr>
              <a:t> labore et dolore magna </a:t>
            </a:r>
            <a:r>
              <a:rPr lang="en-US" sz="3000" dirty="0" err="1">
                <a:latin typeface="Ubuntu"/>
                <a:ea typeface="Ubuntu"/>
                <a:cs typeface="Ubuntu"/>
                <a:sym typeface="Ubuntu"/>
              </a:rPr>
              <a:t>aliqua</a:t>
            </a:r>
            <a:r>
              <a:rPr lang="en-US" sz="3000" dirty="0">
                <a:latin typeface="Ubuntu"/>
                <a:ea typeface="Ubuntu"/>
                <a:cs typeface="Ubuntu"/>
                <a:sym typeface="Ubuntu"/>
              </a:rPr>
              <a:t>. Ut </a:t>
            </a:r>
            <a:r>
              <a:rPr lang="en-US" sz="3000" dirty="0" err="1">
                <a:latin typeface="Ubuntu"/>
                <a:ea typeface="Ubuntu"/>
                <a:cs typeface="Ubuntu"/>
                <a:sym typeface="Ubuntu"/>
              </a:rPr>
              <a:t>enim</a:t>
            </a:r>
            <a:r>
              <a:rPr lang="en-US" sz="3000" dirty="0">
                <a:latin typeface="Ubuntu"/>
                <a:ea typeface="Ubuntu"/>
                <a:cs typeface="Ubuntu"/>
                <a:sym typeface="Ubuntu"/>
              </a:rPr>
              <a:t> ad minim </a:t>
            </a:r>
            <a:r>
              <a:rPr lang="en-US" sz="3000" dirty="0" err="1">
                <a:latin typeface="Ubuntu"/>
                <a:ea typeface="Ubuntu"/>
                <a:cs typeface="Ubuntu"/>
                <a:sym typeface="Ubuntu"/>
              </a:rPr>
              <a:t>veniam</a:t>
            </a:r>
            <a:r>
              <a:rPr lang="en-US" sz="3000" dirty="0">
                <a:latin typeface="Ubuntu"/>
                <a:ea typeface="Ubuntu"/>
                <a:cs typeface="Ubuntu"/>
                <a:sym typeface="Ubuntu"/>
              </a:rPr>
              <a:t>, </a:t>
            </a:r>
            <a:r>
              <a:rPr lang="en-US" sz="3000" dirty="0" err="1">
                <a:latin typeface="Ubuntu"/>
                <a:ea typeface="Ubuntu"/>
                <a:cs typeface="Ubuntu"/>
                <a:sym typeface="Ubuntu"/>
              </a:rPr>
              <a:t>quis</a:t>
            </a:r>
            <a:r>
              <a:rPr lang="en-US" sz="3000" dirty="0">
                <a:latin typeface="Ubuntu"/>
                <a:ea typeface="Ubuntu"/>
                <a:cs typeface="Ubuntu"/>
                <a:sym typeface="Ubuntu"/>
              </a:rPr>
              <a:t> </a:t>
            </a:r>
            <a:r>
              <a:rPr lang="en-US" sz="3000" dirty="0" err="1">
                <a:latin typeface="Ubuntu"/>
                <a:ea typeface="Ubuntu"/>
                <a:cs typeface="Ubuntu"/>
                <a:sym typeface="Ubuntu"/>
              </a:rPr>
              <a:t>nostrud</a:t>
            </a:r>
            <a:r>
              <a:rPr lang="en-US" sz="3000" dirty="0">
                <a:latin typeface="Ubuntu"/>
                <a:ea typeface="Ubuntu"/>
                <a:cs typeface="Ubuntu"/>
                <a:sym typeface="Ubuntu"/>
              </a:rPr>
              <a:t> exercitation </a:t>
            </a:r>
            <a:r>
              <a:rPr lang="en-US" sz="3000" dirty="0" err="1">
                <a:latin typeface="Ubuntu"/>
                <a:ea typeface="Ubuntu"/>
                <a:cs typeface="Ubuntu"/>
                <a:sym typeface="Ubuntu"/>
              </a:rPr>
              <a:t>ullamco</a:t>
            </a:r>
            <a:r>
              <a:rPr lang="en-US" sz="3000" dirty="0">
                <a:latin typeface="Ubuntu"/>
                <a:ea typeface="Ubuntu"/>
                <a:cs typeface="Ubuntu"/>
                <a:sym typeface="Ubuntu"/>
              </a:rPr>
              <a:t> </a:t>
            </a:r>
            <a:r>
              <a:rPr lang="en-US" sz="3000" dirty="0" err="1">
                <a:latin typeface="Ubuntu"/>
                <a:ea typeface="Ubuntu"/>
                <a:cs typeface="Ubuntu"/>
                <a:sym typeface="Ubuntu"/>
              </a:rPr>
              <a:t>laboris</a:t>
            </a:r>
            <a:r>
              <a:rPr lang="en-US" sz="3000" dirty="0">
                <a:latin typeface="Ubuntu"/>
                <a:ea typeface="Ubuntu"/>
                <a:cs typeface="Ubuntu"/>
                <a:sym typeface="Ubuntu"/>
              </a:rPr>
              <a:t> nisi </a:t>
            </a:r>
            <a:r>
              <a:rPr lang="en-US" sz="3000" dirty="0" err="1">
                <a:latin typeface="Ubuntu"/>
                <a:ea typeface="Ubuntu"/>
                <a:cs typeface="Ubuntu"/>
                <a:sym typeface="Ubuntu"/>
              </a:rPr>
              <a:t>ut</a:t>
            </a:r>
            <a:r>
              <a:rPr lang="en-US" sz="3000" dirty="0">
                <a:latin typeface="Ubuntu"/>
                <a:ea typeface="Ubuntu"/>
                <a:cs typeface="Ubuntu"/>
                <a:sym typeface="Ubuntu"/>
              </a:rPr>
              <a:t> </a:t>
            </a:r>
            <a:r>
              <a:rPr lang="en-US" sz="3000" dirty="0" err="1">
                <a:latin typeface="Ubuntu"/>
                <a:ea typeface="Ubuntu"/>
                <a:cs typeface="Ubuntu"/>
                <a:sym typeface="Ubuntu"/>
              </a:rPr>
              <a:t>aliquip</a:t>
            </a:r>
            <a:r>
              <a:rPr lang="en-US" sz="3000" dirty="0">
                <a:latin typeface="Ubuntu"/>
                <a:ea typeface="Ubuntu"/>
                <a:cs typeface="Ubuntu"/>
                <a:sym typeface="Ubuntu"/>
              </a:rPr>
              <a:t> ex </a:t>
            </a:r>
            <a:r>
              <a:rPr lang="en-US" sz="3000" dirty="0" err="1">
                <a:latin typeface="Ubuntu"/>
                <a:ea typeface="Ubuntu"/>
                <a:cs typeface="Ubuntu"/>
                <a:sym typeface="Ubuntu"/>
              </a:rPr>
              <a:t>ea</a:t>
            </a:r>
            <a:r>
              <a:rPr lang="en-US" sz="3000" dirty="0">
                <a:latin typeface="Ubuntu"/>
                <a:ea typeface="Ubuntu"/>
                <a:cs typeface="Ubuntu"/>
                <a:sym typeface="Ubuntu"/>
              </a:rPr>
              <a:t> </a:t>
            </a:r>
            <a:r>
              <a:rPr lang="en-US" sz="3000" dirty="0" err="1">
                <a:latin typeface="Ubuntu"/>
                <a:ea typeface="Ubuntu"/>
                <a:cs typeface="Ubuntu"/>
                <a:sym typeface="Ubuntu"/>
              </a:rPr>
              <a:t>commodo</a:t>
            </a:r>
            <a:r>
              <a:rPr lang="en-US" sz="3000" dirty="0">
                <a:latin typeface="Ubuntu"/>
                <a:ea typeface="Ubuntu"/>
                <a:cs typeface="Ubuntu"/>
                <a:sym typeface="Ubuntu"/>
              </a:rPr>
              <a:t> </a:t>
            </a:r>
            <a:r>
              <a:rPr lang="en-US" sz="3000" dirty="0" err="1">
                <a:latin typeface="Ubuntu"/>
                <a:ea typeface="Ubuntu"/>
                <a:cs typeface="Ubuntu"/>
                <a:sym typeface="Ubuntu"/>
              </a:rPr>
              <a:t>consequat</a:t>
            </a:r>
            <a:r>
              <a:rPr lang="en-US" sz="3000" dirty="0">
                <a:latin typeface="Ubuntu"/>
                <a:ea typeface="Ubuntu"/>
                <a:cs typeface="Ubuntu"/>
                <a:sym typeface="Ubuntu"/>
              </a:rPr>
              <a:t>. Duis </a:t>
            </a:r>
            <a:r>
              <a:rPr lang="en-US" sz="3000" dirty="0" err="1">
                <a:latin typeface="Ubuntu"/>
                <a:ea typeface="Ubuntu"/>
                <a:cs typeface="Ubuntu"/>
                <a:sym typeface="Ubuntu"/>
              </a:rPr>
              <a:t>aute</a:t>
            </a:r>
            <a:r>
              <a:rPr lang="en-US" sz="3000" dirty="0">
                <a:latin typeface="Ubuntu"/>
                <a:ea typeface="Ubuntu"/>
                <a:cs typeface="Ubuntu"/>
                <a:sym typeface="Ubuntu"/>
              </a:rPr>
              <a:t> </a:t>
            </a:r>
            <a:r>
              <a:rPr lang="en-US" sz="3000" dirty="0" err="1">
                <a:latin typeface="Ubuntu"/>
                <a:ea typeface="Ubuntu"/>
                <a:cs typeface="Ubuntu"/>
                <a:sym typeface="Ubuntu"/>
              </a:rPr>
              <a:t>irure</a:t>
            </a:r>
            <a:r>
              <a:rPr lang="en-US" sz="3000" dirty="0">
                <a:latin typeface="Ubuntu"/>
                <a:ea typeface="Ubuntu"/>
                <a:cs typeface="Ubuntu"/>
                <a:sym typeface="Ubuntu"/>
              </a:rPr>
              <a:t> dolor in </a:t>
            </a:r>
            <a:r>
              <a:rPr lang="en-US" sz="3000" dirty="0" err="1">
                <a:latin typeface="Ubuntu"/>
                <a:ea typeface="Ubuntu"/>
                <a:cs typeface="Ubuntu"/>
                <a:sym typeface="Ubuntu"/>
              </a:rPr>
              <a:t>reprehenderit</a:t>
            </a:r>
            <a:r>
              <a:rPr lang="en-US" sz="3000" dirty="0">
                <a:latin typeface="Ubuntu"/>
                <a:ea typeface="Ubuntu"/>
                <a:cs typeface="Ubuntu"/>
                <a:sym typeface="Ubuntu"/>
              </a:rPr>
              <a:t> in </a:t>
            </a:r>
            <a:r>
              <a:rPr lang="en-US" sz="3000" dirty="0" err="1">
                <a:latin typeface="Ubuntu"/>
                <a:ea typeface="Ubuntu"/>
                <a:cs typeface="Ubuntu"/>
                <a:sym typeface="Ubuntu"/>
              </a:rPr>
              <a:t>voluptate</a:t>
            </a:r>
            <a:r>
              <a:rPr lang="en-US" sz="3000" dirty="0">
                <a:latin typeface="Ubuntu"/>
                <a:ea typeface="Ubuntu"/>
                <a:cs typeface="Ubuntu"/>
                <a:sym typeface="Ubuntu"/>
              </a:rPr>
              <a:t> </a:t>
            </a:r>
            <a:r>
              <a:rPr lang="en-US" sz="3000" dirty="0" err="1">
                <a:latin typeface="Ubuntu"/>
                <a:ea typeface="Ubuntu"/>
                <a:cs typeface="Ubuntu"/>
                <a:sym typeface="Ubuntu"/>
              </a:rPr>
              <a:t>velit</a:t>
            </a:r>
            <a:r>
              <a:rPr lang="en-US" sz="3000" dirty="0">
                <a:latin typeface="Ubuntu"/>
                <a:ea typeface="Ubuntu"/>
                <a:cs typeface="Ubuntu"/>
                <a:sym typeface="Ubuntu"/>
              </a:rPr>
              <a:t> </a:t>
            </a:r>
            <a:r>
              <a:rPr lang="en-US" sz="3000" dirty="0" err="1">
                <a:latin typeface="Ubuntu"/>
                <a:ea typeface="Ubuntu"/>
                <a:cs typeface="Ubuntu"/>
                <a:sym typeface="Ubuntu"/>
              </a:rPr>
              <a:t>esse</a:t>
            </a:r>
            <a:r>
              <a:rPr lang="en-US" sz="3000" dirty="0">
                <a:latin typeface="Ubuntu"/>
                <a:ea typeface="Ubuntu"/>
                <a:cs typeface="Ubuntu"/>
                <a:sym typeface="Ubuntu"/>
              </a:rPr>
              <a:t> </a:t>
            </a:r>
            <a:r>
              <a:rPr lang="en-US" sz="3000" dirty="0" err="1">
                <a:latin typeface="Ubuntu"/>
                <a:ea typeface="Ubuntu"/>
                <a:cs typeface="Ubuntu"/>
                <a:sym typeface="Ubuntu"/>
              </a:rPr>
              <a:t>cillum</a:t>
            </a:r>
            <a:r>
              <a:rPr lang="en-US" sz="3000" dirty="0">
                <a:latin typeface="Ubuntu"/>
                <a:ea typeface="Ubuntu"/>
                <a:cs typeface="Ubuntu"/>
                <a:sym typeface="Ubuntu"/>
              </a:rPr>
              <a:t> dolore </a:t>
            </a:r>
            <a:r>
              <a:rPr lang="en-US" sz="3000" dirty="0" err="1">
                <a:latin typeface="Ubuntu"/>
                <a:ea typeface="Ubuntu"/>
                <a:cs typeface="Ubuntu"/>
                <a:sym typeface="Ubuntu"/>
              </a:rPr>
              <a:t>eu</a:t>
            </a:r>
            <a:r>
              <a:rPr lang="en-US" sz="3000" dirty="0">
                <a:latin typeface="Ubuntu"/>
                <a:ea typeface="Ubuntu"/>
                <a:cs typeface="Ubuntu"/>
                <a:sym typeface="Ubuntu"/>
              </a:rPr>
              <a:t> </a:t>
            </a:r>
            <a:r>
              <a:rPr lang="en-US" sz="3000" dirty="0" err="1">
                <a:latin typeface="Ubuntu"/>
                <a:ea typeface="Ubuntu"/>
                <a:cs typeface="Ubuntu"/>
                <a:sym typeface="Ubuntu"/>
              </a:rPr>
              <a:t>fugiat</a:t>
            </a:r>
            <a:r>
              <a:rPr lang="en-US" sz="3000" dirty="0">
                <a:latin typeface="Ubuntu"/>
                <a:ea typeface="Ubuntu"/>
                <a:cs typeface="Ubuntu"/>
                <a:sym typeface="Ubuntu"/>
              </a:rPr>
              <a:t> </a:t>
            </a:r>
            <a:r>
              <a:rPr lang="en-US" sz="3000" dirty="0" err="1">
                <a:latin typeface="Ubuntu"/>
                <a:ea typeface="Ubuntu"/>
                <a:cs typeface="Ubuntu"/>
                <a:sym typeface="Ubuntu"/>
              </a:rPr>
              <a:t>nulla</a:t>
            </a:r>
            <a:r>
              <a:rPr lang="en-US" sz="3000" dirty="0">
                <a:latin typeface="Ubuntu"/>
                <a:ea typeface="Ubuntu"/>
                <a:cs typeface="Ubuntu"/>
                <a:sym typeface="Ubuntu"/>
              </a:rPr>
              <a:t> </a:t>
            </a:r>
            <a:r>
              <a:rPr lang="en-US" sz="3000" dirty="0" err="1">
                <a:latin typeface="Ubuntu"/>
                <a:ea typeface="Ubuntu"/>
                <a:cs typeface="Ubuntu"/>
                <a:sym typeface="Ubuntu"/>
              </a:rPr>
              <a:t>pariatur</a:t>
            </a:r>
            <a:r>
              <a:rPr lang="en-US" sz="3000" dirty="0">
                <a:latin typeface="Ubuntu"/>
                <a:ea typeface="Ubuntu"/>
                <a:cs typeface="Ubuntu"/>
                <a:sym typeface="Ubuntu"/>
              </a:rPr>
              <a:t>. </a:t>
            </a:r>
            <a:r>
              <a:rPr lang="en-US" sz="3000" dirty="0" err="1">
                <a:latin typeface="Ubuntu"/>
                <a:ea typeface="Ubuntu"/>
                <a:cs typeface="Ubuntu"/>
                <a:sym typeface="Ubuntu"/>
              </a:rPr>
              <a:t>Excepteur</a:t>
            </a:r>
            <a:r>
              <a:rPr lang="en-US" sz="3000" dirty="0">
                <a:latin typeface="Ubuntu"/>
                <a:ea typeface="Ubuntu"/>
                <a:cs typeface="Ubuntu"/>
                <a:sym typeface="Ubuntu"/>
              </a:rPr>
              <a:t> </a:t>
            </a:r>
            <a:r>
              <a:rPr lang="en-US" sz="3000" dirty="0" err="1">
                <a:latin typeface="Ubuntu"/>
                <a:ea typeface="Ubuntu"/>
                <a:cs typeface="Ubuntu"/>
                <a:sym typeface="Ubuntu"/>
              </a:rPr>
              <a:t>sint</a:t>
            </a:r>
            <a:r>
              <a:rPr lang="en-US" sz="3000" dirty="0">
                <a:latin typeface="Ubuntu"/>
                <a:ea typeface="Ubuntu"/>
                <a:cs typeface="Ubuntu"/>
                <a:sym typeface="Ubuntu"/>
              </a:rPr>
              <a:t> </a:t>
            </a:r>
            <a:r>
              <a:rPr lang="en-US" sz="3000" dirty="0" err="1">
                <a:latin typeface="Ubuntu"/>
                <a:ea typeface="Ubuntu"/>
                <a:cs typeface="Ubuntu"/>
                <a:sym typeface="Ubuntu"/>
              </a:rPr>
              <a:t>occaecat</a:t>
            </a:r>
            <a:r>
              <a:rPr lang="en-US" sz="3000" dirty="0">
                <a:latin typeface="Ubuntu"/>
                <a:ea typeface="Ubuntu"/>
                <a:cs typeface="Ubuntu"/>
                <a:sym typeface="Ubuntu"/>
              </a:rPr>
              <a:t> cup</a:t>
            </a:r>
            <a:r>
              <a:rPr lang="en-US" sz="1800" b="1" dirty="0">
                <a:solidFill>
                  <a:srgbClr val="FF0000"/>
                </a:solidFill>
                <a:effectLst/>
                <a:latin typeface="Times New Roman" panose="02020603050405020304" pitchFamily="18" charset="0"/>
                <a:ea typeface="Times New Roman" panose="02020603050405020304" pitchFamily="18" charset="0"/>
              </a:rPr>
              <a:t>(</a:t>
            </a:r>
            <a:r>
              <a:rPr lang="en-US" sz="3000" dirty="0" err="1">
                <a:latin typeface="Ubuntu"/>
                <a:ea typeface="Ubuntu"/>
                <a:cs typeface="Ubuntu"/>
                <a:sym typeface="Ubuntu"/>
              </a:rPr>
              <a:t>atat</a:t>
            </a:r>
            <a:r>
              <a:rPr lang="en-US" sz="3000" dirty="0">
                <a:latin typeface="Ubuntu"/>
                <a:ea typeface="Ubuntu"/>
                <a:cs typeface="Ubuntu"/>
                <a:sym typeface="Ubuntu"/>
              </a:rPr>
              <a:t> non </a:t>
            </a:r>
            <a:r>
              <a:rPr lang="en-US" sz="3000" dirty="0" err="1">
                <a:latin typeface="Ubuntu"/>
                <a:ea typeface="Ubuntu"/>
                <a:cs typeface="Ubuntu"/>
                <a:sym typeface="Ubuntu"/>
              </a:rPr>
              <a:t>proident</a:t>
            </a:r>
            <a:r>
              <a:rPr lang="en-US" sz="3000" dirty="0">
                <a:latin typeface="Ubuntu"/>
                <a:ea typeface="Ubuntu"/>
                <a:cs typeface="Ubuntu"/>
                <a:sym typeface="Ubuntu"/>
              </a:rPr>
              <a:t>, sunt in culpa qui </a:t>
            </a:r>
            <a:r>
              <a:rPr lang="en-US" sz="3000" dirty="0" err="1">
                <a:latin typeface="Ubuntu"/>
                <a:ea typeface="Ubuntu"/>
                <a:cs typeface="Ubuntu"/>
                <a:sym typeface="Ubuntu"/>
              </a:rPr>
              <a:t>officia</a:t>
            </a:r>
            <a:r>
              <a:rPr lang="en-US" sz="3000" dirty="0">
                <a:latin typeface="Ubuntu"/>
                <a:ea typeface="Ubuntu"/>
                <a:cs typeface="Ubuntu"/>
                <a:sym typeface="Ubuntu"/>
              </a:rPr>
              <a:t> </a:t>
            </a:r>
            <a:r>
              <a:rPr lang="en-US" sz="3000" dirty="0" err="1">
                <a:latin typeface="Ubuntu"/>
                <a:ea typeface="Ubuntu"/>
                <a:cs typeface="Ubuntu"/>
                <a:sym typeface="Ubuntu"/>
              </a:rPr>
              <a:t>deserunt</a:t>
            </a:r>
            <a:r>
              <a:rPr lang="en-US" sz="3000" dirty="0">
                <a:latin typeface="Ubuntu"/>
                <a:ea typeface="Ubuntu"/>
                <a:cs typeface="Ubuntu"/>
                <a:sym typeface="Ubuntu"/>
              </a:rPr>
              <a:t> </a:t>
            </a:r>
            <a:r>
              <a:rPr lang="en-US" sz="3000" dirty="0" err="1">
                <a:latin typeface="Ubuntu"/>
                <a:ea typeface="Ubuntu"/>
                <a:cs typeface="Ubuntu"/>
                <a:sym typeface="Ubuntu"/>
              </a:rPr>
              <a:t>mollit</a:t>
            </a:r>
            <a:r>
              <a:rPr lang="en-US" sz="3000" dirty="0">
                <a:latin typeface="Ubuntu"/>
                <a:ea typeface="Ubuntu"/>
                <a:cs typeface="Ubuntu"/>
                <a:sym typeface="Ubuntu"/>
              </a:rPr>
              <a:t> </a:t>
            </a:r>
            <a:r>
              <a:rPr lang="en-US" sz="3000" dirty="0" err="1">
                <a:latin typeface="Ubuntu"/>
                <a:ea typeface="Ubuntu"/>
                <a:cs typeface="Ubuntu"/>
                <a:sym typeface="Ubuntu"/>
              </a:rPr>
              <a:t>anim</a:t>
            </a:r>
            <a:r>
              <a:rPr lang="en-US" sz="3000" dirty="0">
                <a:latin typeface="Ubuntu"/>
                <a:ea typeface="Ubuntu"/>
                <a:cs typeface="Ubuntu"/>
                <a:sym typeface="Ubuntu"/>
              </a:rPr>
              <a:t> id </a:t>
            </a:r>
            <a:r>
              <a:rPr lang="en-US" sz="3000" dirty="0" err="1">
                <a:latin typeface="Ubuntu"/>
                <a:ea typeface="Ubuntu"/>
                <a:cs typeface="Ubuntu"/>
                <a:sym typeface="Ubuntu"/>
              </a:rPr>
              <a:t>est</a:t>
            </a:r>
            <a:r>
              <a:rPr lang="en-US" sz="3000" dirty="0">
                <a:latin typeface="Ubuntu"/>
                <a:ea typeface="Ubuntu"/>
                <a:cs typeface="Ubuntu"/>
                <a:sym typeface="Ubuntu"/>
              </a:rPr>
              <a:t> </a:t>
            </a:r>
            <a:r>
              <a:rPr lang="en-US" sz="3000" dirty="0" err="1">
                <a:latin typeface="Ubuntu"/>
                <a:ea typeface="Ubuntu"/>
                <a:cs typeface="Ubuntu"/>
                <a:sym typeface="Ubuntu"/>
              </a:rPr>
              <a:t>laborum</a:t>
            </a:r>
            <a:r>
              <a:rPr lang="en-US" sz="3000" dirty="0">
                <a:latin typeface="Ubuntu"/>
                <a:ea typeface="Ubuntu"/>
                <a:cs typeface="Ubuntu"/>
                <a:sym typeface="Ubuntu"/>
              </a:rPr>
              <a:t>. Sed </a:t>
            </a:r>
            <a:r>
              <a:rPr lang="en-US" sz="3000" dirty="0" err="1">
                <a:latin typeface="Ubuntu"/>
                <a:ea typeface="Ubuntu"/>
                <a:cs typeface="Ubuntu"/>
                <a:sym typeface="Ubuntu"/>
              </a:rPr>
              <a:t>ut</a:t>
            </a:r>
            <a:r>
              <a:rPr lang="en-US" sz="3000" dirty="0">
                <a:latin typeface="Ubuntu"/>
                <a:ea typeface="Ubuntu"/>
                <a:cs typeface="Ubuntu"/>
                <a:sym typeface="Ubuntu"/>
              </a:rPr>
              <a:t> </a:t>
            </a:r>
            <a:r>
              <a:rPr lang="en-US" sz="3000" dirty="0" err="1">
                <a:latin typeface="Ubuntu"/>
                <a:ea typeface="Ubuntu"/>
                <a:cs typeface="Ubuntu"/>
                <a:sym typeface="Ubuntu"/>
              </a:rPr>
              <a:t>perspiciatis</a:t>
            </a:r>
            <a:r>
              <a:rPr lang="en-US" sz="3000" dirty="0">
                <a:latin typeface="Ubuntu"/>
                <a:ea typeface="Ubuntu"/>
                <a:cs typeface="Ubuntu"/>
                <a:sym typeface="Ubuntu"/>
              </a:rPr>
              <a:t> </a:t>
            </a:r>
            <a:r>
              <a:rPr lang="en-US" sz="3000" dirty="0" err="1">
                <a:latin typeface="Ubuntu"/>
                <a:ea typeface="Ubuntu"/>
                <a:cs typeface="Ubuntu"/>
                <a:sym typeface="Ubuntu"/>
              </a:rPr>
              <a:t>unde</a:t>
            </a:r>
            <a:r>
              <a:rPr lang="en-US" sz="3000" dirty="0">
                <a:latin typeface="Ubuntu"/>
                <a:ea typeface="Ubuntu"/>
                <a:cs typeface="Ubuntu"/>
                <a:sym typeface="Ubuntu"/>
              </a:rPr>
              <a:t> </a:t>
            </a:r>
            <a:r>
              <a:rPr lang="en-US" sz="3000" dirty="0" err="1">
                <a:latin typeface="Ubuntu"/>
                <a:ea typeface="Ubuntu"/>
                <a:cs typeface="Ubuntu"/>
                <a:sym typeface="Ubuntu"/>
              </a:rPr>
              <a:t>omnis</a:t>
            </a:r>
            <a:r>
              <a:rPr lang="en-US" sz="3000" dirty="0">
                <a:latin typeface="Ubuntu"/>
                <a:ea typeface="Ubuntu"/>
                <a:cs typeface="Ubuntu"/>
                <a:sym typeface="Ubuntu"/>
              </a:rPr>
              <a:t> </a:t>
            </a:r>
            <a:r>
              <a:rPr lang="en-US" sz="3000" dirty="0" err="1">
                <a:latin typeface="Ubuntu"/>
                <a:ea typeface="Ubuntu"/>
                <a:cs typeface="Ubuntu"/>
                <a:sym typeface="Ubuntu"/>
              </a:rPr>
              <a:t>iste</a:t>
            </a:r>
            <a:r>
              <a:rPr lang="en-US" sz="3000" dirty="0">
                <a:latin typeface="Ubuntu"/>
                <a:ea typeface="Ubuntu"/>
                <a:cs typeface="Ubuntu"/>
                <a:sym typeface="Ubuntu"/>
              </a:rPr>
              <a:t> </a:t>
            </a:r>
            <a:r>
              <a:rPr lang="en-US" sz="3000" dirty="0" err="1">
                <a:latin typeface="Ubuntu"/>
                <a:ea typeface="Ubuntu"/>
                <a:cs typeface="Ubuntu"/>
                <a:sym typeface="Ubuntu"/>
              </a:rPr>
              <a:t>natus</a:t>
            </a:r>
            <a:r>
              <a:rPr lang="en-US" sz="3000" dirty="0">
                <a:latin typeface="Ubuntu"/>
                <a:ea typeface="Ubuntu"/>
                <a:cs typeface="Ubuntu"/>
                <a:sym typeface="Ubuntu"/>
              </a:rPr>
              <a:t> error sit </a:t>
            </a:r>
            <a:r>
              <a:rPr lang="en-US" sz="3000" dirty="0" err="1">
                <a:latin typeface="Ubuntu"/>
                <a:ea typeface="Ubuntu"/>
                <a:cs typeface="Ubuntu"/>
                <a:sym typeface="Ubuntu"/>
              </a:rPr>
              <a:t>voluptatem</a:t>
            </a:r>
            <a:r>
              <a:rPr lang="en-US" sz="3000" dirty="0">
                <a:latin typeface="Ubuntu"/>
                <a:ea typeface="Ubuntu"/>
                <a:cs typeface="Ubuntu"/>
                <a:sym typeface="Ubuntu"/>
              </a:rPr>
              <a:t> </a:t>
            </a:r>
            <a:r>
              <a:rPr lang="en-US" sz="3000" dirty="0" err="1">
                <a:latin typeface="Ubuntu"/>
                <a:ea typeface="Ubuntu"/>
                <a:cs typeface="Ubuntu"/>
                <a:sym typeface="Ubuntu"/>
              </a:rPr>
              <a:t>accusantium</a:t>
            </a:r>
            <a:r>
              <a:rPr lang="en-US" sz="3000" dirty="0">
                <a:latin typeface="Ubuntu"/>
                <a:ea typeface="Ubuntu"/>
                <a:cs typeface="Ubuntu"/>
                <a:sym typeface="Ubuntu"/>
              </a:rPr>
              <a:t> </a:t>
            </a:r>
            <a:r>
              <a:rPr lang="en-US" sz="3000" dirty="0" err="1">
                <a:latin typeface="Ubuntu"/>
                <a:ea typeface="Ubuntu"/>
                <a:cs typeface="Ubuntu"/>
                <a:sym typeface="Ubuntu"/>
              </a:rPr>
              <a:t>doloremque</a:t>
            </a:r>
            <a:r>
              <a:rPr lang="en-US" sz="3000" dirty="0">
                <a:latin typeface="Ubuntu"/>
                <a:ea typeface="Ubuntu"/>
                <a:cs typeface="Ubuntu"/>
                <a:sym typeface="Ubuntu"/>
              </a:rPr>
              <a:t> </a:t>
            </a:r>
            <a:r>
              <a:rPr lang="en-US" sz="3000" dirty="0" err="1">
                <a:latin typeface="Ubuntu"/>
                <a:ea typeface="Ubuntu"/>
                <a:cs typeface="Ubuntu"/>
                <a:sym typeface="Ubuntu"/>
              </a:rPr>
              <a:t>laudantium</a:t>
            </a:r>
            <a:r>
              <a:rPr lang="en-US" sz="3000" dirty="0">
                <a:latin typeface="Ubuntu"/>
                <a:ea typeface="Ubuntu"/>
                <a:cs typeface="Ubuntu"/>
                <a:sym typeface="Ubuntu"/>
              </a:rPr>
              <a:t>, </a:t>
            </a:r>
            <a:r>
              <a:rPr lang="en-US" sz="3000" dirty="0" err="1">
                <a:latin typeface="Ubuntu"/>
                <a:ea typeface="Ubuntu"/>
                <a:cs typeface="Ubuntu"/>
                <a:sym typeface="Ubuntu"/>
              </a:rPr>
              <a:t>totam</a:t>
            </a:r>
            <a:r>
              <a:rPr lang="en-US" sz="3000" dirty="0">
                <a:latin typeface="Ubuntu"/>
                <a:ea typeface="Ubuntu"/>
                <a:cs typeface="Ubuntu"/>
                <a:sym typeface="Ubuntu"/>
              </a:rPr>
              <a:t> rem </a:t>
            </a:r>
            <a:r>
              <a:rPr lang="en-US" sz="3000" dirty="0" err="1">
                <a:latin typeface="Ubuntu"/>
                <a:ea typeface="Ubuntu"/>
                <a:cs typeface="Ubuntu"/>
                <a:sym typeface="Ubuntu"/>
              </a:rPr>
              <a:t>aperiam</a:t>
            </a:r>
            <a:r>
              <a:rPr lang="en-US" sz="3000" dirty="0">
                <a:latin typeface="Ubuntu"/>
                <a:ea typeface="Ubuntu"/>
                <a:cs typeface="Ubuntu"/>
                <a:sym typeface="Ubuntu"/>
              </a:rPr>
              <a:t>, </a:t>
            </a:r>
            <a:r>
              <a:rPr lang="en-US" sz="3000" dirty="0" err="1">
                <a:latin typeface="Ubuntu"/>
                <a:ea typeface="Ubuntu"/>
                <a:cs typeface="Ubuntu"/>
                <a:sym typeface="Ubuntu"/>
              </a:rPr>
              <a:t>eaque</a:t>
            </a:r>
            <a:r>
              <a:rPr lang="en-US" sz="3000" dirty="0">
                <a:latin typeface="Ubuntu"/>
                <a:ea typeface="Ubuntu"/>
                <a:cs typeface="Ubuntu"/>
                <a:sym typeface="Ubuntu"/>
              </a:rPr>
              <a:t> </a:t>
            </a:r>
            <a:r>
              <a:rPr lang="en-US" sz="3000" dirty="0" err="1">
                <a:latin typeface="Ubuntu"/>
                <a:ea typeface="Ubuntu"/>
                <a:cs typeface="Ubuntu"/>
                <a:sym typeface="Ubuntu"/>
              </a:rPr>
              <a:t>ipsa</a:t>
            </a:r>
            <a:r>
              <a:rPr lang="en-US" sz="3000" dirty="0">
                <a:latin typeface="Ubuntu"/>
                <a:ea typeface="Ubuntu"/>
                <a:cs typeface="Ubuntu"/>
                <a:sym typeface="Ubuntu"/>
              </a:rPr>
              <a:t> </a:t>
            </a:r>
            <a:r>
              <a:rPr lang="en-US" sz="3000" dirty="0" err="1">
                <a:latin typeface="Ubuntu"/>
                <a:ea typeface="Ubuntu"/>
                <a:cs typeface="Ubuntu"/>
                <a:sym typeface="Ubuntu"/>
              </a:rPr>
              <a:t>quae</a:t>
            </a:r>
            <a:r>
              <a:rPr lang="en-US" sz="3000" dirty="0">
                <a:latin typeface="Ubuntu"/>
                <a:ea typeface="Ubuntu"/>
                <a:cs typeface="Ubuntu"/>
                <a:sym typeface="Ubuntu"/>
              </a:rPr>
              <a:t> ab </a:t>
            </a:r>
            <a:r>
              <a:rPr lang="en-US" sz="3000" dirty="0" err="1">
                <a:latin typeface="Ubuntu"/>
                <a:ea typeface="Ubuntu"/>
                <a:cs typeface="Ubuntu"/>
                <a:sym typeface="Ubuntu"/>
              </a:rPr>
              <a:t>illo</a:t>
            </a:r>
            <a:r>
              <a:rPr lang="en-US" sz="3000" dirty="0">
                <a:latin typeface="Ubuntu"/>
                <a:ea typeface="Ubuntu"/>
                <a:cs typeface="Ubuntu"/>
                <a:sym typeface="Ubuntu"/>
              </a:rPr>
              <a:t> </a:t>
            </a:r>
            <a:r>
              <a:rPr lang="en-US" sz="3000" dirty="0" err="1">
                <a:latin typeface="Ubuntu"/>
                <a:ea typeface="Ubuntu"/>
                <a:cs typeface="Ubuntu"/>
                <a:sym typeface="Ubuntu"/>
              </a:rPr>
              <a:t>inventore</a:t>
            </a:r>
            <a:r>
              <a:rPr lang="en-US" sz="3000" dirty="0">
                <a:latin typeface="Ubuntu"/>
                <a:ea typeface="Ubuntu"/>
                <a:cs typeface="Ubuntu"/>
                <a:sym typeface="Ubuntu"/>
              </a:rPr>
              <a:t>. in </a:t>
            </a:r>
            <a:r>
              <a:rPr lang="en-US" sz="3000" dirty="0" err="1">
                <a:latin typeface="Ubuntu"/>
                <a:ea typeface="Ubuntu"/>
                <a:cs typeface="Ubuntu"/>
                <a:sym typeface="Ubuntu"/>
              </a:rPr>
              <a:t>reprehenderit</a:t>
            </a:r>
            <a:r>
              <a:rPr lang="en-US" sz="3000" dirty="0">
                <a:latin typeface="Ubuntu"/>
                <a:ea typeface="Ubuntu"/>
                <a:cs typeface="Ubuntu"/>
                <a:sym typeface="Ubuntu"/>
              </a:rPr>
              <a:t> in </a:t>
            </a:r>
            <a:r>
              <a:rPr lang="en-US" sz="3000" dirty="0" err="1">
                <a:latin typeface="Ubuntu"/>
                <a:ea typeface="Ubuntu"/>
                <a:cs typeface="Ubuntu"/>
                <a:sym typeface="Ubuntu"/>
              </a:rPr>
              <a:t>voluptate</a:t>
            </a:r>
            <a:r>
              <a:rPr lang="en-US" sz="3000" dirty="0">
                <a:latin typeface="Ubuntu"/>
                <a:ea typeface="Ubuntu"/>
                <a:cs typeface="Ubuntu"/>
                <a:sym typeface="Ubuntu"/>
              </a:rPr>
              <a:t> </a:t>
            </a:r>
            <a:r>
              <a:rPr lang="en-US" sz="3000" dirty="0" err="1">
                <a:latin typeface="Ubuntu"/>
                <a:ea typeface="Ubuntu"/>
                <a:cs typeface="Ubuntu"/>
                <a:sym typeface="Ubuntu"/>
              </a:rPr>
              <a:t>velit</a:t>
            </a:r>
            <a:r>
              <a:rPr lang="en-US" sz="3000" dirty="0">
                <a:latin typeface="Ubuntu"/>
                <a:ea typeface="Ubuntu"/>
                <a:cs typeface="Ubuntu"/>
                <a:sym typeface="Ubuntu"/>
              </a:rPr>
              <a:t> </a:t>
            </a:r>
            <a:r>
              <a:rPr lang="en-US" sz="3000" dirty="0" err="1">
                <a:latin typeface="Ubuntu"/>
                <a:ea typeface="Ubuntu"/>
                <a:cs typeface="Ubuntu"/>
                <a:sym typeface="Ubuntu"/>
              </a:rPr>
              <a:t>esse</a:t>
            </a:r>
            <a:r>
              <a:rPr lang="en-US" sz="3000" dirty="0">
                <a:latin typeface="Ubuntu"/>
                <a:ea typeface="Ubuntu"/>
                <a:cs typeface="Ubuntu"/>
                <a:sym typeface="Ubuntu"/>
              </a:rPr>
              <a:t> </a:t>
            </a:r>
            <a:r>
              <a:rPr lang="en-US" sz="3000" dirty="0" err="1">
                <a:latin typeface="Ubuntu"/>
                <a:ea typeface="Ubuntu"/>
                <a:cs typeface="Ubuntu"/>
                <a:sym typeface="Ubuntu"/>
              </a:rPr>
              <a:t>cillum</a:t>
            </a:r>
            <a:r>
              <a:rPr lang="en-US" sz="3000" dirty="0">
                <a:latin typeface="Ubuntu"/>
                <a:ea typeface="Ubuntu"/>
                <a:cs typeface="Ubuntu"/>
                <a:sym typeface="Ubuntu"/>
              </a:rPr>
              <a:t> dolore </a:t>
            </a:r>
            <a:r>
              <a:rPr lang="en-US" sz="3000" dirty="0" err="1">
                <a:latin typeface="Ubuntu"/>
                <a:ea typeface="Ubuntu"/>
                <a:cs typeface="Ubuntu"/>
                <a:sym typeface="Ubuntu"/>
              </a:rPr>
              <a:t>eu</a:t>
            </a:r>
            <a:r>
              <a:rPr lang="en-US" sz="3000" dirty="0">
                <a:latin typeface="Ubuntu"/>
                <a:ea typeface="Ubuntu"/>
                <a:cs typeface="Ubuntu"/>
                <a:sym typeface="Ubuntu"/>
              </a:rPr>
              <a:t> </a:t>
            </a:r>
            <a:r>
              <a:rPr lang="en-US" sz="3000" dirty="0" err="1">
                <a:latin typeface="Ubuntu"/>
                <a:ea typeface="Ubuntu"/>
                <a:cs typeface="Ubuntu"/>
                <a:sym typeface="Ubuntu"/>
              </a:rPr>
              <a:t>fugiat</a:t>
            </a:r>
            <a:r>
              <a:rPr lang="en-US" sz="3000" dirty="0">
                <a:latin typeface="Ubuntu"/>
                <a:ea typeface="Ubuntu"/>
                <a:cs typeface="Ubuntu"/>
                <a:sym typeface="Ubuntu"/>
              </a:rPr>
              <a:t> </a:t>
            </a:r>
            <a:r>
              <a:rPr lang="en-US" sz="3000" dirty="0" err="1">
                <a:latin typeface="Ubuntu"/>
                <a:ea typeface="Ubuntu"/>
                <a:cs typeface="Ubuntu"/>
                <a:sym typeface="Ubuntu"/>
              </a:rPr>
              <a:t>nulla</a:t>
            </a:r>
            <a:r>
              <a:rPr lang="en-US" sz="3000" dirty="0">
                <a:latin typeface="Ubuntu"/>
                <a:ea typeface="Ubuntu"/>
                <a:cs typeface="Ubuntu"/>
                <a:sym typeface="Ubuntu"/>
              </a:rPr>
              <a:t> </a:t>
            </a:r>
            <a:r>
              <a:rPr lang="en-US" sz="3000" dirty="0" err="1">
                <a:latin typeface="Ubuntu"/>
                <a:ea typeface="Ubuntu"/>
                <a:cs typeface="Ubuntu"/>
                <a:sym typeface="Ubuntu"/>
              </a:rPr>
              <a:t>pariatur</a:t>
            </a:r>
            <a:r>
              <a:rPr lang="en-US" sz="3000" dirty="0">
                <a:latin typeface="Ubuntu"/>
                <a:ea typeface="Ubuntu"/>
                <a:cs typeface="Ubuntu"/>
                <a:sym typeface="Ubuntu"/>
              </a:rPr>
              <a:t>. </a:t>
            </a:r>
            <a:r>
              <a:rPr lang="en-US" sz="3000" dirty="0" err="1">
                <a:latin typeface="Ubuntu"/>
                <a:ea typeface="Ubuntu"/>
                <a:cs typeface="Ubuntu"/>
                <a:sym typeface="Ubuntu"/>
              </a:rPr>
              <a:t>Excepteur</a:t>
            </a:r>
            <a:r>
              <a:rPr lang="en-US" sz="3000" dirty="0">
                <a:latin typeface="Ubuntu"/>
                <a:ea typeface="Ubuntu"/>
                <a:cs typeface="Ubuntu"/>
                <a:sym typeface="Ubuntu"/>
              </a:rPr>
              <a:t> </a:t>
            </a:r>
            <a:r>
              <a:rPr lang="en-US" sz="3000" dirty="0" err="1">
                <a:latin typeface="Ubuntu"/>
                <a:ea typeface="Ubuntu"/>
                <a:cs typeface="Ubuntu"/>
                <a:sym typeface="Ubuntu"/>
              </a:rPr>
              <a:t>sint</a:t>
            </a:r>
            <a:r>
              <a:rPr lang="en-US" sz="3000" dirty="0">
                <a:latin typeface="Ubuntu"/>
                <a:ea typeface="Ubuntu"/>
                <a:cs typeface="Ubuntu"/>
                <a:sym typeface="Ubuntu"/>
              </a:rPr>
              <a:t> </a:t>
            </a:r>
            <a:r>
              <a:rPr lang="en-US" sz="3000" dirty="0" err="1">
                <a:latin typeface="Ubuntu"/>
                <a:ea typeface="Ubuntu"/>
                <a:cs typeface="Ubuntu"/>
                <a:sym typeface="Ubuntu"/>
              </a:rPr>
              <a:t>occaecat</a:t>
            </a:r>
            <a:r>
              <a:rPr lang="en-US" sz="3000" dirty="0">
                <a:latin typeface="Ubuntu"/>
                <a:ea typeface="Ubuntu"/>
                <a:cs typeface="Ubuntu"/>
                <a:sym typeface="Ubuntu"/>
              </a:rPr>
              <a:t> cup</a:t>
            </a:r>
            <a:r>
              <a:rPr lang="en-US" sz="1800" b="1" dirty="0">
                <a:solidFill>
                  <a:srgbClr val="FF0000"/>
                </a:solidFill>
                <a:effectLst/>
                <a:latin typeface="Times New Roman" panose="02020603050405020304" pitchFamily="18" charset="0"/>
                <a:ea typeface="Times New Roman" panose="02020603050405020304" pitchFamily="18" charset="0"/>
              </a:rPr>
              <a:t>(</a:t>
            </a:r>
            <a:r>
              <a:rPr lang="en-US" sz="3000" dirty="0" err="1">
                <a:latin typeface="Ubuntu"/>
                <a:ea typeface="Ubuntu"/>
                <a:cs typeface="Ubuntu"/>
                <a:sym typeface="Ubuntu"/>
              </a:rPr>
              <a:t>atat</a:t>
            </a:r>
            <a:r>
              <a:rPr lang="en-US" sz="3000" dirty="0">
                <a:latin typeface="Ubuntu"/>
                <a:ea typeface="Ubuntu"/>
                <a:cs typeface="Ubuntu"/>
                <a:sym typeface="Ubuntu"/>
              </a:rPr>
              <a:t> non </a:t>
            </a:r>
            <a:r>
              <a:rPr lang="en-US" sz="3000" dirty="0" err="1">
                <a:latin typeface="Ubuntu"/>
                <a:ea typeface="Ubuntu"/>
                <a:cs typeface="Ubuntu"/>
                <a:sym typeface="Ubuntu"/>
              </a:rPr>
              <a:t>proident</a:t>
            </a:r>
            <a:r>
              <a:rPr lang="en-US" sz="3000" dirty="0">
                <a:latin typeface="Ubuntu"/>
                <a:ea typeface="Ubuntu"/>
                <a:cs typeface="Ubuntu"/>
                <a:sym typeface="Ubuntu"/>
              </a:rPr>
              <a:t>, sunt in culpa qui </a:t>
            </a:r>
            <a:r>
              <a:rPr lang="en-US" sz="3000" dirty="0" err="1">
                <a:latin typeface="Ubuntu"/>
                <a:ea typeface="Ubuntu"/>
                <a:cs typeface="Ubuntu"/>
                <a:sym typeface="Ubuntu"/>
              </a:rPr>
              <a:t>officia</a:t>
            </a:r>
            <a:r>
              <a:rPr lang="en-US" sz="3000" dirty="0">
                <a:latin typeface="Ubuntu"/>
                <a:ea typeface="Ubuntu"/>
                <a:cs typeface="Ubuntu"/>
                <a:sym typeface="Ubuntu"/>
              </a:rPr>
              <a:t> </a:t>
            </a:r>
            <a:r>
              <a:rPr lang="en-US" sz="3000" dirty="0" err="1">
                <a:latin typeface="Ubuntu"/>
                <a:ea typeface="Ubuntu"/>
                <a:cs typeface="Ubuntu"/>
                <a:sym typeface="Ubuntu"/>
              </a:rPr>
              <a:t>deserunt</a:t>
            </a:r>
            <a:r>
              <a:rPr lang="en-US" sz="3000" dirty="0">
                <a:latin typeface="Ubuntu"/>
                <a:ea typeface="Ubuntu"/>
                <a:cs typeface="Ubuntu"/>
                <a:sym typeface="Ubuntu"/>
              </a:rPr>
              <a:t> </a:t>
            </a:r>
            <a:r>
              <a:rPr lang="en-US" sz="3000" dirty="0" err="1">
                <a:latin typeface="Ubuntu"/>
                <a:ea typeface="Ubuntu"/>
                <a:cs typeface="Ubuntu"/>
                <a:sym typeface="Ubuntu"/>
              </a:rPr>
              <a:t>mollit</a:t>
            </a:r>
            <a:r>
              <a:rPr lang="en-US" sz="3000" dirty="0">
                <a:latin typeface="Ubuntu"/>
                <a:ea typeface="Ubuntu"/>
                <a:cs typeface="Ubuntu"/>
                <a:sym typeface="Ubuntu"/>
              </a:rPr>
              <a:t> </a:t>
            </a:r>
            <a:r>
              <a:rPr lang="en-US" sz="3000" dirty="0" err="1">
                <a:latin typeface="Ubuntu"/>
                <a:ea typeface="Ubuntu"/>
                <a:cs typeface="Ubuntu"/>
                <a:sym typeface="Ubuntu"/>
              </a:rPr>
              <a:t>anim</a:t>
            </a:r>
            <a:r>
              <a:rPr lang="en-US" sz="3000" dirty="0">
                <a:latin typeface="Ubuntu"/>
                <a:ea typeface="Ubuntu"/>
                <a:cs typeface="Ubuntu"/>
                <a:sym typeface="Ubuntu"/>
              </a:rPr>
              <a:t> id </a:t>
            </a:r>
            <a:r>
              <a:rPr lang="en-US" sz="3000" dirty="0" err="1">
                <a:latin typeface="Ubuntu"/>
                <a:ea typeface="Ubuntu"/>
                <a:cs typeface="Ubuntu"/>
                <a:sym typeface="Ubuntu"/>
              </a:rPr>
              <a:t>est</a:t>
            </a:r>
            <a:r>
              <a:rPr lang="en-US" sz="3000" dirty="0">
                <a:latin typeface="Ubuntu"/>
                <a:ea typeface="Ubuntu"/>
                <a:cs typeface="Ubuntu"/>
                <a:sym typeface="Ubuntu"/>
              </a:rPr>
              <a:t> </a:t>
            </a:r>
            <a:r>
              <a:rPr lang="en-US" sz="3000" dirty="0" err="1">
                <a:latin typeface="Ubuntu"/>
                <a:ea typeface="Ubuntu"/>
                <a:cs typeface="Ubuntu"/>
                <a:sym typeface="Ubuntu"/>
              </a:rPr>
              <a:t>laborum</a:t>
            </a:r>
            <a:r>
              <a:rPr lang="en-US" sz="3000" dirty="0">
                <a:latin typeface="Ubuntu"/>
                <a:ea typeface="Ubuntu"/>
                <a:cs typeface="Ubuntu"/>
                <a:sym typeface="Ubuntu"/>
              </a:rPr>
              <a:t>. Sed </a:t>
            </a:r>
            <a:r>
              <a:rPr lang="en-US" sz="3000" dirty="0" err="1">
                <a:latin typeface="Ubuntu"/>
                <a:ea typeface="Ubuntu"/>
                <a:cs typeface="Ubuntu"/>
                <a:sym typeface="Ubuntu"/>
              </a:rPr>
              <a:t>ut</a:t>
            </a:r>
            <a:r>
              <a:rPr lang="en-US" sz="3000" dirty="0">
                <a:latin typeface="Ubuntu"/>
                <a:ea typeface="Ubuntu"/>
                <a:cs typeface="Ubuntu"/>
                <a:sym typeface="Ubuntu"/>
              </a:rPr>
              <a:t> </a:t>
            </a:r>
            <a:r>
              <a:rPr lang="en-US" sz="3000" dirty="0" err="1">
                <a:latin typeface="Ubuntu"/>
                <a:ea typeface="Ubuntu"/>
                <a:cs typeface="Ubuntu"/>
                <a:sym typeface="Ubuntu"/>
              </a:rPr>
              <a:t>perspiciatis</a:t>
            </a:r>
            <a:r>
              <a:rPr lang="en-US" sz="3000" dirty="0">
                <a:latin typeface="Ubuntu"/>
                <a:ea typeface="Ubuntu"/>
                <a:cs typeface="Ubuntu"/>
                <a:sym typeface="Ubuntu"/>
              </a:rPr>
              <a:t> </a:t>
            </a:r>
            <a:r>
              <a:rPr lang="en-US" sz="3000" dirty="0" err="1">
                <a:latin typeface="Ubuntu"/>
                <a:ea typeface="Ubuntu"/>
                <a:cs typeface="Ubuntu"/>
                <a:sym typeface="Ubuntu"/>
              </a:rPr>
              <a:t>unde</a:t>
            </a:r>
            <a:r>
              <a:rPr lang="en-US" sz="3000" dirty="0">
                <a:latin typeface="Ubuntu"/>
                <a:ea typeface="Ubuntu"/>
                <a:cs typeface="Ubuntu"/>
                <a:sym typeface="Ubuntu"/>
              </a:rPr>
              <a:t> </a:t>
            </a:r>
            <a:r>
              <a:rPr lang="en-US" sz="3000" dirty="0" err="1">
                <a:latin typeface="Ubuntu"/>
                <a:ea typeface="Ubuntu"/>
                <a:cs typeface="Ubuntu"/>
                <a:sym typeface="Ubuntu"/>
              </a:rPr>
              <a:t>omnis</a:t>
            </a:r>
            <a:r>
              <a:rPr lang="en-US" sz="3000" dirty="0">
                <a:latin typeface="Ubuntu"/>
                <a:ea typeface="Ubuntu"/>
                <a:cs typeface="Ubuntu"/>
                <a:sym typeface="Ubuntu"/>
              </a:rPr>
              <a:t> </a:t>
            </a:r>
            <a:r>
              <a:rPr lang="en-US" sz="3000" dirty="0" err="1">
                <a:latin typeface="Ubuntu"/>
                <a:ea typeface="Ubuntu"/>
                <a:cs typeface="Ubuntu"/>
                <a:sym typeface="Ubuntu"/>
              </a:rPr>
              <a:t>iste</a:t>
            </a:r>
            <a:r>
              <a:rPr lang="en-US" sz="3000" dirty="0">
                <a:latin typeface="Ubuntu"/>
                <a:ea typeface="Ubuntu"/>
                <a:cs typeface="Ubuntu"/>
                <a:sym typeface="Ubuntu"/>
              </a:rPr>
              <a:t> </a:t>
            </a:r>
            <a:r>
              <a:rPr lang="en-US" sz="3000" dirty="0" err="1">
                <a:latin typeface="Ubuntu"/>
                <a:ea typeface="Ubuntu"/>
                <a:cs typeface="Ubuntu"/>
                <a:sym typeface="Ubuntu"/>
              </a:rPr>
              <a:t>natus</a:t>
            </a:r>
            <a:r>
              <a:rPr lang="en-US" sz="3000" dirty="0">
                <a:latin typeface="Ubuntu"/>
                <a:ea typeface="Ubuntu"/>
                <a:cs typeface="Ubuntu"/>
                <a:sym typeface="Ubuntu"/>
              </a:rPr>
              <a:t> error sit </a:t>
            </a:r>
            <a:r>
              <a:rPr lang="en-US" sz="3000" dirty="0" err="1">
                <a:latin typeface="Ubuntu"/>
                <a:ea typeface="Ubuntu"/>
                <a:cs typeface="Ubuntu"/>
                <a:sym typeface="Ubuntu"/>
              </a:rPr>
              <a:t>voluptatem</a:t>
            </a:r>
            <a:r>
              <a:rPr lang="en-US" sz="3000" dirty="0">
                <a:latin typeface="Ubuntu"/>
                <a:ea typeface="Ubuntu"/>
                <a:cs typeface="Ubuntu"/>
                <a:sym typeface="Ubuntu"/>
              </a:rPr>
              <a:t> </a:t>
            </a:r>
            <a:r>
              <a:rPr lang="en-US" sz="3000" dirty="0" err="1">
                <a:latin typeface="Ubuntu"/>
                <a:ea typeface="Ubuntu"/>
                <a:cs typeface="Ubuntu"/>
                <a:sym typeface="Ubuntu"/>
              </a:rPr>
              <a:t>accusantium</a:t>
            </a:r>
            <a:r>
              <a:rPr lang="en-US" sz="3000" dirty="0">
                <a:latin typeface="Ubuntu"/>
                <a:ea typeface="Ubuntu"/>
                <a:cs typeface="Ubuntu"/>
                <a:sym typeface="Ubuntu"/>
              </a:rPr>
              <a:t> </a:t>
            </a:r>
            <a:r>
              <a:rPr lang="en-US" sz="3000" dirty="0" err="1">
                <a:latin typeface="Ubuntu"/>
                <a:ea typeface="Ubuntu"/>
                <a:cs typeface="Ubuntu"/>
                <a:sym typeface="Ubuntu"/>
              </a:rPr>
              <a:t>doloremque</a:t>
            </a:r>
            <a:r>
              <a:rPr lang="en-US" sz="3000" dirty="0">
                <a:latin typeface="Ubuntu"/>
                <a:ea typeface="Ubuntu"/>
                <a:cs typeface="Ubuntu"/>
                <a:sym typeface="Ubuntu"/>
              </a:rPr>
              <a:t> </a:t>
            </a:r>
            <a:r>
              <a:rPr lang="en-US" sz="3000" dirty="0" err="1">
                <a:latin typeface="Ubuntu"/>
                <a:ea typeface="Ubuntu"/>
                <a:cs typeface="Ubuntu"/>
                <a:sym typeface="Ubuntu"/>
              </a:rPr>
              <a:t>laudantium</a:t>
            </a:r>
            <a:r>
              <a:rPr lang="en-US" sz="3000" dirty="0">
                <a:latin typeface="Ubuntu"/>
                <a:ea typeface="Ubuntu"/>
                <a:cs typeface="Ubuntu"/>
                <a:sym typeface="Ubuntu"/>
              </a:rPr>
              <a:t>, </a:t>
            </a:r>
            <a:r>
              <a:rPr lang="en-US" sz="3000" dirty="0" err="1">
                <a:latin typeface="Ubuntu"/>
                <a:ea typeface="Ubuntu"/>
                <a:cs typeface="Ubuntu"/>
                <a:sym typeface="Ubuntu"/>
              </a:rPr>
              <a:t>totam</a:t>
            </a:r>
            <a:r>
              <a:rPr lang="en-US" sz="3000" dirty="0">
                <a:latin typeface="Ubuntu"/>
                <a:ea typeface="Ubuntu"/>
                <a:cs typeface="Ubuntu"/>
                <a:sym typeface="Ubuntu"/>
              </a:rPr>
              <a:t> rem </a:t>
            </a:r>
            <a:r>
              <a:rPr lang="en-US" sz="3000" dirty="0" err="1">
                <a:latin typeface="Ubuntu"/>
                <a:ea typeface="Ubuntu"/>
                <a:cs typeface="Ubuntu"/>
                <a:sym typeface="Ubuntu"/>
              </a:rPr>
              <a:t>aperiam</a:t>
            </a:r>
            <a:r>
              <a:rPr lang="en-US" sz="3000" dirty="0">
                <a:latin typeface="Ubuntu"/>
                <a:ea typeface="Ubuntu"/>
                <a:cs typeface="Ubuntu"/>
                <a:sym typeface="Ubuntu"/>
              </a:rPr>
              <a:t>, </a:t>
            </a:r>
            <a:r>
              <a:rPr lang="en-US" sz="3000" dirty="0" err="1">
                <a:latin typeface="Ubuntu"/>
                <a:ea typeface="Ubuntu"/>
                <a:cs typeface="Ubuntu"/>
                <a:sym typeface="Ubuntu"/>
              </a:rPr>
              <a:t>eaque</a:t>
            </a:r>
            <a:r>
              <a:rPr lang="en-US" sz="3000" dirty="0">
                <a:latin typeface="Ubuntu"/>
                <a:ea typeface="Ubuntu"/>
                <a:cs typeface="Ubuntu"/>
                <a:sym typeface="Ubuntu"/>
              </a:rPr>
              <a:t> </a:t>
            </a:r>
            <a:r>
              <a:rPr lang="en-US" sz="3000" dirty="0" err="1">
                <a:latin typeface="Ubuntu"/>
                <a:ea typeface="Ubuntu"/>
                <a:cs typeface="Ubuntu"/>
                <a:sym typeface="Ubuntu"/>
              </a:rPr>
              <a:t>ipsa</a:t>
            </a:r>
            <a:r>
              <a:rPr lang="en-US" sz="3000" dirty="0">
                <a:latin typeface="Ubuntu"/>
                <a:ea typeface="Ubuntu"/>
                <a:cs typeface="Ubuntu"/>
                <a:sym typeface="Ubuntu"/>
              </a:rPr>
              <a:t> </a:t>
            </a:r>
            <a:r>
              <a:rPr lang="en-US" sz="3000" dirty="0" err="1">
                <a:latin typeface="Ubuntu"/>
                <a:ea typeface="Ubuntu"/>
                <a:cs typeface="Ubuntu"/>
                <a:sym typeface="Ubuntu"/>
              </a:rPr>
              <a:t>quae</a:t>
            </a:r>
            <a:r>
              <a:rPr lang="en-US" sz="3000" dirty="0">
                <a:latin typeface="Ubuntu"/>
                <a:ea typeface="Ubuntu"/>
                <a:cs typeface="Ubuntu"/>
                <a:sym typeface="Ubuntu"/>
              </a:rPr>
              <a:t> ab </a:t>
            </a:r>
            <a:r>
              <a:rPr lang="en-US" sz="3000" dirty="0" err="1">
                <a:latin typeface="Ubuntu"/>
                <a:ea typeface="Ubuntu"/>
                <a:cs typeface="Ubuntu"/>
                <a:sym typeface="Ubuntu"/>
              </a:rPr>
              <a:t>illo</a:t>
            </a:r>
            <a:r>
              <a:rPr lang="en-US" sz="3000" dirty="0">
                <a:latin typeface="Ubuntu"/>
                <a:ea typeface="Ubuntu"/>
                <a:cs typeface="Ubuntu"/>
                <a:sym typeface="Ubuntu"/>
              </a:rPr>
              <a:t> </a:t>
            </a:r>
            <a:r>
              <a:rPr lang="en-US" sz="3000" dirty="0" err="1">
                <a:latin typeface="Ubuntu"/>
                <a:ea typeface="Ubuntu"/>
                <a:cs typeface="Ubuntu"/>
                <a:sym typeface="Ubuntu"/>
              </a:rPr>
              <a:t>inventore</a:t>
            </a:r>
            <a:r>
              <a:rPr lang="en-US" sz="3000" dirty="0">
                <a:latin typeface="Ubuntu"/>
                <a:ea typeface="Ubuntu"/>
                <a:cs typeface="Ubuntu"/>
                <a:sym typeface="Ubuntu"/>
              </a:rPr>
              <a:t> </a:t>
            </a:r>
          </a:p>
        </p:txBody>
      </p:sp>
      <p:sp>
        <p:nvSpPr>
          <p:cNvPr id="77" name="Google Shape;77;p1"/>
          <p:cNvSpPr txBox="1"/>
          <p:nvPr/>
        </p:nvSpPr>
        <p:spPr>
          <a:xfrm>
            <a:off x="838260" y="34266878"/>
            <a:ext cx="6451500" cy="5633700"/>
          </a:xfrm>
          <a:prstGeom prst="rect">
            <a:avLst/>
          </a:prstGeom>
          <a:noFill/>
          <a:ln>
            <a:noFill/>
          </a:ln>
        </p:spPr>
        <p:txBody>
          <a:bodyPr spcFirstLastPara="1" wrap="square" lIns="45700" tIns="45700" rIns="45700" bIns="45700" anchor="t" anchorCtr="0">
            <a:spAutoFit/>
          </a:bodyPr>
          <a:lstStyle/>
          <a:p>
            <a:pPr marL="0" marR="0" lvl="0" indent="0" algn="just" rtl="0">
              <a:lnSpc>
                <a:spcPct val="100000"/>
              </a:lnSpc>
              <a:spcBef>
                <a:spcPts val="0"/>
              </a:spcBef>
              <a:spcAft>
                <a:spcPts val="0"/>
              </a:spcAft>
              <a:buNone/>
            </a:pPr>
            <a:r>
              <a:rPr lang="en-US" sz="3000" b="0" i="1" u="none" strike="noStrike" cap="none">
                <a:solidFill>
                  <a:srgbClr val="000000"/>
                </a:solidFill>
                <a:latin typeface="Ubuntu"/>
                <a:ea typeface="Ubuntu"/>
                <a:cs typeface="Ubuntu"/>
                <a:sym typeface="Ubuntu"/>
              </a:rPr>
              <a:t>(Corpo em tamanho de 28 a 32)</a:t>
            </a:r>
            <a:endParaRPr/>
          </a:p>
          <a:p>
            <a:pPr marL="0" lvl="0" indent="0" algn="just" rtl="0">
              <a:spcBef>
                <a:spcPts val="0"/>
              </a:spcBef>
              <a:spcAft>
                <a:spcPts val="0"/>
              </a:spcAft>
              <a:buSzPts val="1100"/>
              <a:buNone/>
            </a:pPr>
            <a:r>
              <a:rPr lang="en-US" sz="3000">
                <a:solidFill>
                  <a:schemeClr val="dk1"/>
                </a:solidFill>
                <a:latin typeface="Ubuntu"/>
                <a:ea typeface="Ubuntu"/>
                <a:cs typeface="Ubuntu"/>
                <a:sym typeface="Ubuntu"/>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endParaRPr sz="3000">
              <a:latin typeface="Ubuntu"/>
              <a:ea typeface="Ubuntu"/>
              <a:cs typeface="Ubuntu"/>
              <a:sym typeface="Ubuntu"/>
            </a:endParaRPr>
          </a:p>
        </p:txBody>
      </p:sp>
      <p:sp>
        <p:nvSpPr>
          <p:cNvPr id="78" name="Google Shape;78;p1"/>
          <p:cNvSpPr txBox="1"/>
          <p:nvPr/>
        </p:nvSpPr>
        <p:spPr>
          <a:xfrm>
            <a:off x="16710282" y="25306927"/>
            <a:ext cx="14772000" cy="1939500"/>
          </a:xfrm>
          <a:prstGeom prst="rect">
            <a:avLst/>
          </a:prstGeom>
          <a:noFill/>
          <a:ln>
            <a:noFill/>
          </a:ln>
        </p:spPr>
        <p:txBody>
          <a:bodyPr spcFirstLastPara="1" wrap="square" lIns="45700" tIns="45700" rIns="45700" bIns="45700" anchor="t" anchorCtr="0">
            <a:spAutoFit/>
          </a:bodyPr>
          <a:lstStyle/>
          <a:p>
            <a:pPr marL="0" marR="0" lvl="0" indent="0" algn="just" rtl="0">
              <a:lnSpc>
                <a:spcPct val="100000"/>
              </a:lnSpc>
              <a:spcBef>
                <a:spcPts val="0"/>
              </a:spcBef>
              <a:spcAft>
                <a:spcPts val="0"/>
              </a:spcAft>
              <a:buNone/>
            </a:pPr>
            <a:r>
              <a:rPr lang="en-US" sz="3000" b="0" i="1" u="none" strike="noStrike" cap="none">
                <a:solidFill>
                  <a:srgbClr val="000000"/>
                </a:solidFill>
                <a:latin typeface="Ubuntu"/>
                <a:ea typeface="Ubuntu"/>
                <a:cs typeface="Ubuntu"/>
                <a:sym typeface="Ubuntu"/>
              </a:rPr>
              <a:t>(Corpo em tamanho de 28 a 32)</a:t>
            </a:r>
            <a:endParaRPr/>
          </a:p>
          <a:p>
            <a:pPr marL="0" lvl="0" indent="0" algn="just" rtl="0">
              <a:spcBef>
                <a:spcPts val="0"/>
              </a:spcBef>
              <a:spcAft>
                <a:spcPts val="0"/>
              </a:spcAft>
              <a:buClr>
                <a:schemeClr val="dk1"/>
              </a:buClr>
              <a:buSzPts val="1100"/>
              <a:buFont typeface="Arial"/>
              <a:buNone/>
            </a:pPr>
            <a:r>
              <a:rPr lang="en-US" sz="3000">
                <a:solidFill>
                  <a:schemeClr val="dk1"/>
                </a:solidFill>
                <a:latin typeface="Ubuntu"/>
                <a:ea typeface="Ubuntu"/>
                <a:cs typeface="Ubuntu"/>
                <a:sym typeface="Ubuntu"/>
              </a:rPr>
              <a:t>"Lorem ipsum dolor sit amet, consectetur adipiscing elit, sed do eiusmod tempor incididunt ut labore et dolore magna aliqua. Ut enim ad minim veniam, quis nostrud exercitation ullamco laboris nisi ut aliquip ex </a:t>
            </a:r>
            <a:endParaRPr sz="3200" b="0" i="0" u="none" strike="noStrike" cap="none">
              <a:solidFill>
                <a:srgbClr val="000000"/>
              </a:solidFill>
              <a:latin typeface="Arial"/>
              <a:ea typeface="Arial"/>
              <a:cs typeface="Arial"/>
              <a:sym typeface="Arial"/>
            </a:endParaRPr>
          </a:p>
        </p:txBody>
      </p:sp>
      <p:sp>
        <p:nvSpPr>
          <p:cNvPr id="79" name="Google Shape;79;p1"/>
          <p:cNvSpPr/>
          <p:nvPr/>
        </p:nvSpPr>
        <p:spPr>
          <a:xfrm>
            <a:off x="16710282" y="34372641"/>
            <a:ext cx="14772000" cy="1169511"/>
          </a:xfrm>
          <a:prstGeom prst="rect">
            <a:avLst/>
          </a:prstGeom>
          <a:solidFill>
            <a:srgbClr val="74B0A9"/>
          </a:solid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None/>
            </a:pPr>
            <a:r>
              <a:rPr lang="en-US" sz="4500" b="1" i="0" u="none" strike="noStrike" cap="none" dirty="0">
                <a:solidFill>
                  <a:srgbClr val="FFFFFF"/>
                </a:solidFill>
                <a:latin typeface="Ubuntu"/>
                <a:ea typeface="Ubuntu"/>
                <a:cs typeface="Ubuntu"/>
                <a:sym typeface="Ubuntu"/>
              </a:rPr>
              <a:t> </a:t>
            </a:r>
            <a:r>
              <a:rPr lang="en-US" sz="5500" b="1" i="0" u="none" strike="noStrike" cap="none" dirty="0">
                <a:solidFill>
                  <a:srgbClr val="FFFFFF"/>
                </a:solidFill>
                <a:effectLst>
                  <a:outerShdw blurRad="38100" dist="38100" dir="2700000" algn="tl">
                    <a:srgbClr val="000000">
                      <a:alpha val="43137"/>
                    </a:srgbClr>
                  </a:outerShdw>
                </a:effectLst>
                <a:latin typeface="Ubuntu"/>
                <a:ea typeface="Ubuntu"/>
                <a:cs typeface="Ubuntu"/>
                <a:sym typeface="Ubuntu"/>
              </a:rPr>
              <a:t>CONCLUSÃO E CONSIDERAÇÕES FINAIS</a:t>
            </a:r>
            <a:r>
              <a:rPr lang="en-US" sz="1500" b="0" i="1" u="none" strike="noStrike" cap="none" dirty="0">
                <a:solidFill>
                  <a:srgbClr val="FFFFFF"/>
                </a:solidFill>
                <a:latin typeface="Ubuntu"/>
                <a:ea typeface="Ubuntu"/>
                <a:cs typeface="Ubuntu"/>
                <a:sym typeface="Ubuntu"/>
              </a:rPr>
              <a:t>(</a:t>
            </a:r>
            <a:r>
              <a:rPr lang="en-US" sz="1500" b="0" i="1" u="none" strike="noStrike" cap="none" dirty="0" err="1">
                <a:solidFill>
                  <a:srgbClr val="FFFFFF"/>
                </a:solidFill>
                <a:latin typeface="Ubuntu"/>
                <a:ea typeface="Ubuntu"/>
                <a:cs typeface="Ubuntu"/>
                <a:sym typeface="Ubuntu"/>
              </a:rPr>
              <a:t>corpo</a:t>
            </a:r>
            <a:r>
              <a:rPr lang="en-US" sz="1500" b="0" i="1" u="none" strike="noStrike" cap="none" dirty="0">
                <a:solidFill>
                  <a:srgbClr val="FFFFFF"/>
                </a:solidFill>
                <a:latin typeface="Ubuntu"/>
                <a:ea typeface="Ubuntu"/>
                <a:cs typeface="Ubuntu"/>
                <a:sym typeface="Ubuntu"/>
              </a:rPr>
              <a:t> de 55)</a:t>
            </a:r>
            <a:endParaRPr sz="1500" b="0" i="0" u="none" strike="noStrike" cap="none" dirty="0">
              <a:solidFill>
                <a:srgbClr val="000000"/>
              </a:solidFill>
              <a:latin typeface="Arial"/>
              <a:ea typeface="Arial"/>
              <a:cs typeface="Arial"/>
              <a:sym typeface="Arial"/>
            </a:endParaRPr>
          </a:p>
        </p:txBody>
      </p:sp>
      <p:sp>
        <p:nvSpPr>
          <p:cNvPr id="80" name="Google Shape;80;p1"/>
          <p:cNvSpPr txBox="1"/>
          <p:nvPr/>
        </p:nvSpPr>
        <p:spPr>
          <a:xfrm>
            <a:off x="16710280" y="36864855"/>
            <a:ext cx="14772000" cy="1939500"/>
          </a:xfrm>
          <a:prstGeom prst="rect">
            <a:avLst/>
          </a:prstGeom>
          <a:noFill/>
          <a:ln>
            <a:noFill/>
          </a:ln>
        </p:spPr>
        <p:txBody>
          <a:bodyPr spcFirstLastPara="1" wrap="square" lIns="45700" tIns="45700" rIns="45700" bIns="45700" anchor="t" anchorCtr="0">
            <a:spAutoFit/>
          </a:bodyPr>
          <a:lstStyle/>
          <a:p>
            <a:pPr marL="0" marR="0" lvl="0" indent="0" algn="just" rtl="0">
              <a:lnSpc>
                <a:spcPct val="100000"/>
              </a:lnSpc>
              <a:spcBef>
                <a:spcPts val="0"/>
              </a:spcBef>
              <a:spcAft>
                <a:spcPts val="0"/>
              </a:spcAft>
              <a:buNone/>
            </a:pPr>
            <a:r>
              <a:rPr lang="en-US" sz="3000" b="0" i="1" u="none" strike="noStrike" cap="none">
                <a:solidFill>
                  <a:srgbClr val="000000"/>
                </a:solidFill>
                <a:latin typeface="Ubuntu"/>
                <a:ea typeface="Ubuntu"/>
                <a:cs typeface="Ubuntu"/>
                <a:sym typeface="Ubuntu"/>
              </a:rPr>
              <a:t>(Corpo em tamanho de 28 a 32)</a:t>
            </a:r>
            <a:endParaRPr/>
          </a:p>
          <a:p>
            <a:pPr marL="0" lvl="0" indent="0" algn="just" rtl="0">
              <a:spcBef>
                <a:spcPts val="0"/>
              </a:spcBef>
              <a:spcAft>
                <a:spcPts val="0"/>
              </a:spcAft>
              <a:buClr>
                <a:schemeClr val="dk1"/>
              </a:buClr>
              <a:buSzPts val="1100"/>
              <a:buFont typeface="Arial"/>
              <a:buNone/>
            </a:pPr>
            <a:r>
              <a:rPr lang="en-US" sz="3000">
                <a:solidFill>
                  <a:schemeClr val="dk1"/>
                </a:solidFill>
                <a:latin typeface="Ubuntu"/>
                <a:ea typeface="Ubuntu"/>
                <a:cs typeface="Ubuntu"/>
                <a:sym typeface="Ubuntu"/>
              </a:rPr>
              <a:t>"Lorem ipsum dolor sit amet, consectetur adipiscing elit, sed do eiusmod tempor incididunt ut labore et dolore magna aliqua. Ut enim ad minim veniam, quis nostrud exercitation ullamco laboris nisi ut aliquip ex </a:t>
            </a:r>
            <a:endParaRPr/>
          </a:p>
        </p:txBody>
      </p:sp>
      <p:sp>
        <p:nvSpPr>
          <p:cNvPr id="81" name="Google Shape;81;p1"/>
          <p:cNvSpPr txBox="1"/>
          <p:nvPr/>
        </p:nvSpPr>
        <p:spPr>
          <a:xfrm>
            <a:off x="17738362" y="40357872"/>
            <a:ext cx="5145083" cy="1323399"/>
          </a:xfrm>
          <a:prstGeom prst="rect">
            <a:avLst/>
          </a:prstGeom>
          <a:noFill/>
          <a:ln>
            <a:noFill/>
          </a:ln>
        </p:spPr>
        <p:txBody>
          <a:bodyPr spcFirstLastPara="1" wrap="square" lIns="45700" tIns="45700" rIns="45700" bIns="45700" anchor="t" anchorCtr="0">
            <a:spAutoFit/>
          </a:bodyPr>
          <a:lstStyle/>
          <a:p>
            <a:pPr marL="0" marR="0" lvl="0" indent="0" algn="ctr" rtl="0">
              <a:lnSpc>
                <a:spcPct val="100000"/>
              </a:lnSpc>
              <a:spcBef>
                <a:spcPts val="0"/>
              </a:spcBef>
              <a:spcAft>
                <a:spcPts val="0"/>
              </a:spcAft>
              <a:buNone/>
            </a:pPr>
            <a:r>
              <a:rPr lang="en-US" sz="4000" b="0" i="1" u="none" strike="noStrike" cap="none">
                <a:solidFill>
                  <a:srgbClr val="1B4842"/>
                </a:solidFill>
                <a:latin typeface="Ubuntu"/>
                <a:ea typeface="Ubuntu"/>
                <a:cs typeface="Ubuntu"/>
                <a:sym typeface="Ubuntu"/>
              </a:rPr>
              <a:t>Espaço para inserção de logotipos institucionais</a:t>
            </a:r>
            <a:endParaRPr sz="4000" b="0" i="1" u="none" strike="noStrike" cap="none">
              <a:solidFill>
                <a:srgbClr val="1B4842"/>
              </a:solidFill>
              <a:latin typeface="Arial"/>
              <a:ea typeface="Arial"/>
              <a:cs typeface="Arial"/>
              <a:sym typeface="Arial"/>
            </a:endParaRPr>
          </a:p>
        </p:txBody>
      </p:sp>
      <p:sp>
        <p:nvSpPr>
          <p:cNvPr id="82" name="Google Shape;82;p1"/>
          <p:cNvSpPr txBox="1"/>
          <p:nvPr/>
        </p:nvSpPr>
        <p:spPr>
          <a:xfrm>
            <a:off x="25298105" y="40357872"/>
            <a:ext cx="5145083" cy="1323399"/>
          </a:xfrm>
          <a:prstGeom prst="rect">
            <a:avLst/>
          </a:prstGeom>
          <a:noFill/>
          <a:ln>
            <a:noFill/>
          </a:ln>
        </p:spPr>
        <p:txBody>
          <a:bodyPr spcFirstLastPara="1" wrap="square" lIns="45700" tIns="45700" rIns="45700" bIns="45700" anchor="t" anchorCtr="0">
            <a:spAutoFit/>
          </a:bodyPr>
          <a:lstStyle/>
          <a:p>
            <a:pPr marL="0" marR="0" lvl="0" indent="0" algn="ctr" rtl="0">
              <a:lnSpc>
                <a:spcPct val="100000"/>
              </a:lnSpc>
              <a:spcBef>
                <a:spcPts val="0"/>
              </a:spcBef>
              <a:spcAft>
                <a:spcPts val="0"/>
              </a:spcAft>
              <a:buNone/>
            </a:pPr>
            <a:r>
              <a:rPr lang="en-US" sz="4000" b="0" i="1" u="none" strike="noStrike" cap="none">
                <a:solidFill>
                  <a:srgbClr val="1B4842"/>
                </a:solidFill>
                <a:latin typeface="Ubuntu"/>
                <a:ea typeface="Ubuntu"/>
                <a:cs typeface="Ubuntu"/>
                <a:sym typeface="Ubuntu"/>
              </a:rPr>
              <a:t>Espaço para inserção de logotipos institucionais</a:t>
            </a:r>
            <a:endParaRPr sz="4000" b="0" i="1" u="none" strike="noStrike" cap="none">
              <a:solidFill>
                <a:srgbClr val="1B4842"/>
              </a:solidFill>
              <a:latin typeface="Arial"/>
              <a:ea typeface="Arial"/>
              <a:cs typeface="Arial"/>
              <a:sym typeface="Arial"/>
            </a:endParaRPr>
          </a:p>
        </p:txBody>
      </p:sp>
      <p:sp>
        <p:nvSpPr>
          <p:cNvPr id="83" name="Google Shape;83;p1"/>
          <p:cNvSpPr txBox="1"/>
          <p:nvPr/>
        </p:nvSpPr>
        <p:spPr>
          <a:xfrm>
            <a:off x="16710281" y="30938087"/>
            <a:ext cx="14772000" cy="2247300"/>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3500" b="0" i="1" u="none" strike="noStrike" cap="none">
                <a:solidFill>
                  <a:srgbClr val="000000"/>
                </a:solidFill>
                <a:latin typeface="Ubuntu"/>
                <a:ea typeface="Ubuntu"/>
                <a:cs typeface="Ubuntu"/>
                <a:sym typeface="Ubuntu"/>
              </a:rPr>
              <a:t>Todas as informações em itálico nesse modelo devem ser excluídas antes do envio/impressão. São apenas dicas para guiar sua produção! Os espaços em brancos são sugestivos para inserção de imagens, mas seja livre para criar como quiser. Uma ótima produção!</a:t>
            </a:r>
            <a:endParaRPr sz="3500" b="0" i="0" u="none" strike="noStrike" cap="none">
              <a:solidFill>
                <a:srgbClr val="000000"/>
              </a:solidFill>
              <a:latin typeface="Arial"/>
              <a:ea typeface="Arial"/>
              <a:cs typeface="Arial"/>
              <a:sym typeface="Arial"/>
            </a:endParaRPr>
          </a:p>
        </p:txBody>
      </p:sp>
      <p:sp>
        <p:nvSpPr>
          <p:cNvPr id="84" name="Google Shape;84;p1"/>
          <p:cNvSpPr txBox="1"/>
          <p:nvPr/>
        </p:nvSpPr>
        <p:spPr>
          <a:xfrm>
            <a:off x="16710280" y="35398676"/>
            <a:ext cx="14772000" cy="1477500"/>
          </a:xfrm>
          <a:prstGeom prst="rect">
            <a:avLst/>
          </a:prstGeom>
          <a:noFill/>
          <a:ln>
            <a:noFill/>
          </a:ln>
        </p:spPr>
        <p:txBody>
          <a:bodyPr spcFirstLastPara="1" wrap="square" lIns="45700" tIns="45700" rIns="45700" bIns="45700" anchor="t" anchorCtr="0">
            <a:spAutoFit/>
          </a:bodyPr>
          <a:lstStyle/>
          <a:p>
            <a:pPr marL="0" marR="0" lvl="0" indent="0" algn="l" rtl="0">
              <a:lnSpc>
                <a:spcPct val="100000"/>
              </a:lnSpc>
              <a:spcBef>
                <a:spcPts val="0"/>
              </a:spcBef>
              <a:spcAft>
                <a:spcPts val="0"/>
              </a:spcAft>
              <a:buNone/>
            </a:pPr>
            <a:r>
              <a:rPr lang="en-US" sz="3000" i="1">
                <a:latin typeface="Ubuntu"/>
                <a:ea typeface="Ubuntu"/>
                <a:cs typeface="Ubuntu"/>
                <a:sym typeface="Ubuntu"/>
              </a:rPr>
              <a:t>(</a:t>
            </a:r>
            <a:r>
              <a:rPr lang="en-US" sz="3000" b="0" i="1" u="none" strike="noStrike" cap="none">
                <a:solidFill>
                  <a:srgbClr val="000000"/>
                </a:solidFill>
                <a:latin typeface="Ubuntu"/>
                <a:ea typeface="Ubuntu"/>
                <a:cs typeface="Ubuntu"/>
                <a:sym typeface="Ubuntu"/>
              </a:rPr>
              <a:t>O que você tira de conclusão com esse trabalho e o que pode ser feito além? Se ainda não tem resultados concretos, onde espera chegar ao final? O que mais pode ser feito para chegar nos objetivos descritos?)</a:t>
            </a:r>
            <a:endParaRPr sz="4400" b="0" i="0" u="none" strike="noStrike" cap="none">
              <a:solidFill>
                <a:srgbClr val="000000"/>
              </a:solidFill>
              <a:latin typeface="Calibri"/>
              <a:ea typeface="Calibri"/>
              <a:cs typeface="Calibri"/>
              <a:sym typeface="Calibri"/>
            </a:endParaRPr>
          </a:p>
        </p:txBody>
      </p:sp>
      <p:pic>
        <p:nvPicPr>
          <p:cNvPr id="86" name="Google Shape;86;p1"/>
          <p:cNvPicPr preferRelativeResize="0"/>
          <p:nvPr/>
        </p:nvPicPr>
        <p:blipFill>
          <a:blip r:embed="rId3">
            <a:alphaModFix/>
          </a:blip>
          <a:stretch>
            <a:fillRect/>
          </a:stretch>
        </p:blipFill>
        <p:spPr>
          <a:xfrm>
            <a:off x="16710280" y="12871548"/>
            <a:ext cx="4032566" cy="4248300"/>
          </a:xfrm>
          <a:prstGeom prst="rect">
            <a:avLst/>
          </a:prstGeom>
          <a:noFill/>
          <a:ln>
            <a:noFill/>
          </a:ln>
        </p:spPr>
      </p:pic>
      <p:pic>
        <p:nvPicPr>
          <p:cNvPr id="87" name="Google Shape;87;p1"/>
          <p:cNvPicPr preferRelativeResize="0"/>
          <p:nvPr/>
        </p:nvPicPr>
        <p:blipFill>
          <a:blip r:embed="rId3">
            <a:alphaModFix/>
          </a:blip>
          <a:stretch>
            <a:fillRect/>
          </a:stretch>
        </p:blipFill>
        <p:spPr>
          <a:xfrm>
            <a:off x="21745063" y="12840948"/>
            <a:ext cx="4367456" cy="4346606"/>
          </a:xfrm>
          <a:prstGeom prst="rect">
            <a:avLst/>
          </a:prstGeom>
          <a:noFill/>
          <a:ln>
            <a:noFill/>
          </a:ln>
        </p:spPr>
      </p:pic>
      <p:pic>
        <p:nvPicPr>
          <p:cNvPr id="88" name="Google Shape;88;p1"/>
          <p:cNvPicPr preferRelativeResize="0"/>
          <p:nvPr/>
        </p:nvPicPr>
        <p:blipFill>
          <a:blip r:embed="rId3">
            <a:alphaModFix/>
          </a:blip>
          <a:stretch>
            <a:fillRect/>
          </a:stretch>
        </p:blipFill>
        <p:spPr>
          <a:xfrm>
            <a:off x="813550" y="27055275"/>
            <a:ext cx="6629050" cy="6983675"/>
          </a:xfrm>
          <a:prstGeom prst="rect">
            <a:avLst/>
          </a:prstGeom>
          <a:noFill/>
          <a:ln>
            <a:noFill/>
          </a:ln>
        </p:spPr>
      </p:pic>
      <p:pic>
        <p:nvPicPr>
          <p:cNvPr id="89" name="Google Shape;89;p1"/>
          <p:cNvPicPr preferRelativeResize="0"/>
          <p:nvPr/>
        </p:nvPicPr>
        <p:blipFill>
          <a:blip r:embed="rId3">
            <a:alphaModFix/>
          </a:blip>
          <a:stretch>
            <a:fillRect/>
          </a:stretch>
        </p:blipFill>
        <p:spPr>
          <a:xfrm>
            <a:off x="8787675" y="32701100"/>
            <a:ext cx="6741899" cy="7102561"/>
          </a:xfrm>
          <a:prstGeom prst="rect">
            <a:avLst/>
          </a:prstGeom>
          <a:noFill/>
          <a:ln>
            <a:noFill/>
          </a:ln>
        </p:spPr>
      </p:pic>
      <p:pic>
        <p:nvPicPr>
          <p:cNvPr id="3" name="Imagem 2" descr="Logotipo, nome da empresa&#10;&#10;O conteúdo gerado por IA pode estar incorreto.">
            <a:extLst>
              <a:ext uri="{FF2B5EF4-FFF2-40B4-BE49-F238E27FC236}">
                <a16:creationId xmlns:a16="http://schemas.microsoft.com/office/drawing/2014/main" id="{02617A2A-5B2B-C28C-211C-69B3BC99D048}"/>
              </a:ext>
            </a:extLst>
          </p:cNvPr>
          <p:cNvPicPr>
            <a:picLocks noChangeAspect="1"/>
          </p:cNvPicPr>
          <p:nvPr/>
        </p:nvPicPr>
        <p:blipFill>
          <a:blip r:embed="rId4"/>
          <a:srcRect t="3962" b="8980"/>
          <a:stretch/>
        </p:blipFill>
        <p:spPr>
          <a:xfrm>
            <a:off x="4794682" y="21931"/>
            <a:ext cx="3619498" cy="3146979"/>
          </a:xfrm>
          <a:prstGeom prst="rect">
            <a:avLst/>
          </a:prstGeom>
        </p:spPr>
      </p:pic>
      <p:pic>
        <p:nvPicPr>
          <p:cNvPr id="5" name="Imagem 4">
            <a:extLst>
              <a:ext uri="{FF2B5EF4-FFF2-40B4-BE49-F238E27FC236}">
                <a16:creationId xmlns:a16="http://schemas.microsoft.com/office/drawing/2014/main" id="{BBED162A-161F-75FB-2272-B333C1019D9E}"/>
              </a:ext>
            </a:extLst>
          </p:cNvPr>
          <p:cNvPicPr>
            <a:picLocks noChangeAspect="1"/>
          </p:cNvPicPr>
          <p:nvPr/>
        </p:nvPicPr>
        <p:blipFill>
          <a:blip r:embed="rId5"/>
          <a:stretch>
            <a:fillRect/>
          </a:stretch>
        </p:blipFill>
        <p:spPr>
          <a:xfrm>
            <a:off x="8627370" y="140326"/>
            <a:ext cx="16165820" cy="1773252"/>
          </a:xfrm>
          <a:prstGeom prst="rect">
            <a:avLst/>
          </a:prstGeom>
        </p:spPr>
      </p:pic>
      <p:sp>
        <p:nvSpPr>
          <p:cNvPr id="8" name="CaixaDeTexto 7">
            <a:extLst>
              <a:ext uri="{FF2B5EF4-FFF2-40B4-BE49-F238E27FC236}">
                <a16:creationId xmlns:a16="http://schemas.microsoft.com/office/drawing/2014/main" id="{040B1CDF-5007-C17F-69E8-5F674A24B212}"/>
              </a:ext>
            </a:extLst>
          </p:cNvPr>
          <p:cNvSpPr txBox="1"/>
          <p:nvPr/>
        </p:nvSpPr>
        <p:spPr>
          <a:xfrm>
            <a:off x="8787675" y="2002941"/>
            <a:ext cx="16510430" cy="707886"/>
          </a:xfrm>
          <a:prstGeom prst="rect">
            <a:avLst/>
          </a:prstGeom>
          <a:noFill/>
        </p:spPr>
        <p:txBody>
          <a:bodyPr wrap="square" rtlCol="0">
            <a:spAutoFit/>
          </a:bodyPr>
          <a:lstStyle/>
          <a:p>
            <a:r>
              <a:rPr lang="pt-BR" sz="4000" b="1" dirty="0">
                <a:solidFill>
                  <a:srgbClr val="3A7490"/>
                </a:solidFill>
              </a:rPr>
              <a:t>Biodiversidade e Água: interconexões para uma Gestão Resiliente</a:t>
            </a:r>
          </a:p>
        </p:txBody>
      </p:sp>
      <p:pic>
        <p:nvPicPr>
          <p:cNvPr id="2" name="Picture 2" descr="Marca do Programa de Pós-Graduação em Desenvolvimento Territorial e Meio Ambiente">
            <a:extLst>
              <a:ext uri="{FF2B5EF4-FFF2-40B4-BE49-F238E27FC236}">
                <a16:creationId xmlns:a16="http://schemas.microsoft.com/office/drawing/2014/main" id="{31B193BB-9F51-AA2A-5217-5BA51293DEB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95954" y="1435618"/>
            <a:ext cx="2809836" cy="1724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Imagem 3">
            <a:extLst>
              <a:ext uri="{FF2B5EF4-FFF2-40B4-BE49-F238E27FC236}">
                <a16:creationId xmlns:a16="http://schemas.microsoft.com/office/drawing/2014/main" id="{37F5B2AC-D436-60D2-1565-01F00064E6F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91256" y="233083"/>
            <a:ext cx="3807728" cy="1023893"/>
          </a:xfrm>
          <a:prstGeom prst="rect">
            <a:avLst/>
          </a:prstGeom>
        </p:spPr>
      </p:pic>
      <p:pic>
        <p:nvPicPr>
          <p:cNvPr id="1026" name="Picture 2">
            <a:extLst>
              <a:ext uri="{FF2B5EF4-FFF2-40B4-BE49-F238E27FC236}">
                <a16:creationId xmlns:a16="http://schemas.microsoft.com/office/drawing/2014/main" id="{AAFAB3FE-C354-A919-926A-C95BA7068CA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359327" y="790245"/>
            <a:ext cx="3604119" cy="153808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B7111DA9-46CD-DC9F-FD77-F3CE96F6004C}"/>
              </a:ext>
            </a:extLst>
          </p:cNvPr>
          <p:cNvPicPr>
            <a:picLocks noChangeAspect="1"/>
          </p:cNvPicPr>
          <p:nvPr/>
        </p:nvPicPr>
        <p:blipFill>
          <a:blip r:embed="rId9">
            <a:alphaModFix amt="50000"/>
          </a:blip>
          <a:srcRect t="17126" b="17126"/>
          <a:stretch>
            <a:fillRect/>
          </a:stretch>
        </p:blipFill>
        <p:spPr>
          <a:xfrm>
            <a:off x="29101156" y="742279"/>
            <a:ext cx="2435291" cy="1601107"/>
          </a:xfrm>
          <a:prstGeom prst="rect">
            <a:avLst/>
          </a:prstGeom>
          <a:effectLst>
            <a:glow rad="127000">
              <a:schemeClr val="accent1">
                <a:alpha val="0"/>
              </a:schemeClr>
            </a:glow>
            <a:outerShdw blurRad="50800" dist="50800" dir="5400000" algn="ctr" rotWithShape="0">
              <a:srgbClr val="000000">
                <a:alpha val="0"/>
              </a:srgbClr>
            </a:outerShdw>
          </a:effectLst>
        </p:spPr>
      </p:pic>
      <p:pic>
        <p:nvPicPr>
          <p:cNvPr id="7" name="Google Shape;87;p1">
            <a:extLst>
              <a:ext uri="{FF2B5EF4-FFF2-40B4-BE49-F238E27FC236}">
                <a16:creationId xmlns:a16="http://schemas.microsoft.com/office/drawing/2014/main" id="{F7D93FA1-4F57-34C8-6DC9-3C39C2080A96}"/>
              </a:ext>
            </a:extLst>
          </p:cNvPr>
          <p:cNvPicPr preferRelativeResize="0"/>
          <p:nvPr/>
        </p:nvPicPr>
        <p:blipFill>
          <a:blip r:embed="rId3">
            <a:alphaModFix/>
          </a:blip>
          <a:stretch>
            <a:fillRect/>
          </a:stretch>
        </p:blipFill>
        <p:spPr>
          <a:xfrm>
            <a:off x="27114736" y="12731586"/>
            <a:ext cx="4367456" cy="4346606"/>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1100</Words>
  <Application>Microsoft Office PowerPoint</Application>
  <PresentationFormat>Personalizar</PresentationFormat>
  <Paragraphs>37</Paragraphs>
  <Slides>1</Slides>
  <Notes>1</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vt:i4>
      </vt:variant>
    </vt:vector>
  </HeadingPairs>
  <TitlesOfParts>
    <vt:vector size="6" baseType="lpstr">
      <vt:lpstr>Ubuntu</vt:lpstr>
      <vt:lpstr>Calibri</vt:lpstr>
      <vt:lpstr>Arial</vt:lpstr>
      <vt:lpstr>Times New Roman</vt:lpstr>
      <vt:lpstr>Office Theme</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Gabriel Feloni</dc:creator>
  <cp:lastModifiedBy>Gabriel Feloni Martins Do Rosário</cp:lastModifiedBy>
  <cp:revision>5</cp:revision>
  <dcterms:modified xsi:type="dcterms:W3CDTF">2025-04-25T19:13:16Z</dcterms:modified>
</cp:coreProperties>
</file>