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8" r:id="rId3"/>
  </p:sldIdLst>
  <p:sldSz cx="9902825" cy="6838950"/>
  <p:notesSz cx="6858000" cy="9144000"/>
  <p:defaultTextStyle>
    <a:defPPr>
      <a:defRPr lang="en-US"/>
    </a:defPPr>
    <a:lvl1pPr marL="0" algn="l" defTabSz="451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1118" algn="l" defTabSz="451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2234" algn="l" defTabSz="451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3352" algn="l" defTabSz="451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04469" algn="l" defTabSz="451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55586" algn="l" defTabSz="451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06703" algn="l" defTabSz="451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57821" algn="l" defTabSz="451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08938" algn="l" defTabSz="451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A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7"/>
    <p:restoredTop sz="86396"/>
  </p:normalViewPr>
  <p:slideViewPr>
    <p:cSldViewPr snapToGrid="0" snapToObjects="1">
      <p:cViewPr varScale="1">
        <p:scale>
          <a:sx n="106" d="100"/>
          <a:sy n="106" d="100"/>
        </p:scale>
        <p:origin x="1344" y="192"/>
      </p:cViewPr>
      <p:guideLst>
        <p:guide orient="horz" pos="2154"/>
        <p:guide pos="311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153C5-C590-214A-8BFC-58676182AB4A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1143000"/>
            <a:ext cx="4467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A4E08-235E-2D40-B6A3-9BE7025D2C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554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A4E08-235E-2D40-B6A3-9BE7025D2CF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324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A4E08-235E-2D40-B6A3-9BE7025D2CF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16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4176318-8CBC-EB4E-B3AC-740AC081BC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5" y="0"/>
            <a:ext cx="9895440" cy="684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0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ED7B-91ED-9742-8F8D-C4E5EBDE1FD5}" type="datetimeFigureOut">
              <a:rPr lang="en-US" smtClean="0"/>
              <a:t>5/18/26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3641-83DA-8E46-931F-6714F4D46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9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9549" y="273879"/>
            <a:ext cx="2228135" cy="5835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141" y="273879"/>
            <a:ext cx="6519360" cy="5835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ED7B-91ED-9742-8F8D-C4E5EBDE1FD5}" type="datetimeFigureOut">
              <a:rPr lang="en-US" smtClean="0"/>
              <a:t>5/18/26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3641-83DA-8E46-931F-6714F4D46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2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4" y="1595759"/>
            <a:ext cx="8912543" cy="45133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ED7B-91ED-9742-8F8D-C4E5EBDE1FD5}" type="datetimeFigureOut">
              <a:rPr lang="en-US" smtClean="0"/>
              <a:t>5/18/26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3641-83DA-8E46-931F-6714F4D46D58}" type="slidenum">
              <a:rPr lang="en-US" smtClean="0"/>
              <a:t>‹nº›</a:t>
            </a:fld>
            <a:endParaRPr lang="en-US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4E06391-9A2B-8441-A234-787982474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29642" y="311386"/>
            <a:ext cx="2445519" cy="45979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B2F62D4-4AAF-1040-956B-1B39ACDAA0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8525" y="5213432"/>
            <a:ext cx="1689128" cy="168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5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255" y="4394662"/>
            <a:ext cx="8417402" cy="135829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255" y="2898639"/>
            <a:ext cx="8417402" cy="149602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ED7B-91ED-9742-8F8D-C4E5EBDE1FD5}" type="datetimeFigureOut">
              <a:rPr lang="en-US" smtClean="0"/>
              <a:t>5/18/26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3641-83DA-8E46-931F-6714F4D46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9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142" y="1595759"/>
            <a:ext cx="4373747" cy="45133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39" y="1595759"/>
            <a:ext cx="4373747" cy="45133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ED7B-91ED-9742-8F8D-C4E5EBDE1FD5}" type="datetimeFigureOut">
              <a:rPr lang="en-US" smtClean="0"/>
              <a:t>5/18/26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3641-83DA-8E46-931F-6714F4D46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1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6" y="1530849"/>
            <a:ext cx="4375468" cy="637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146" y="2168834"/>
            <a:ext cx="4375468" cy="39403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503" y="1530849"/>
            <a:ext cx="4377186" cy="637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503" y="2168834"/>
            <a:ext cx="4377186" cy="39403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ED7B-91ED-9742-8F8D-C4E5EBDE1FD5}" type="datetimeFigureOut">
              <a:rPr lang="en-US" smtClean="0"/>
              <a:t>5/18/26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3641-83DA-8E46-931F-6714F4D46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1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ED7B-91ED-9742-8F8D-C4E5EBDE1FD5}" type="datetimeFigureOut">
              <a:rPr lang="en-US" smtClean="0"/>
              <a:t>5/18/26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3641-83DA-8E46-931F-6714F4D46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6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ED7B-91ED-9742-8F8D-C4E5EBDE1FD5}" type="datetimeFigureOut">
              <a:rPr lang="en-US" smtClean="0"/>
              <a:t>5/18/26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3641-83DA-8E46-931F-6714F4D46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1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4" y="272292"/>
            <a:ext cx="3257961" cy="11588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729" y="272295"/>
            <a:ext cx="5535955" cy="58368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144" y="1431114"/>
            <a:ext cx="3257961" cy="4678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ED7B-91ED-9742-8F8D-C4E5EBDE1FD5}" type="datetimeFigureOut">
              <a:rPr lang="en-US" smtClean="0"/>
              <a:t>5/18/26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3641-83DA-8E46-931F-6714F4D46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9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023" y="4787268"/>
            <a:ext cx="5941695" cy="5651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023" y="611073"/>
            <a:ext cx="5941695" cy="41033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023" y="5352429"/>
            <a:ext cx="5941695" cy="8026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ED7B-91ED-9742-8F8D-C4E5EBDE1FD5}" type="datetimeFigureOut">
              <a:rPr lang="en-US" smtClean="0"/>
              <a:t>5/18/26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3641-83DA-8E46-931F-6714F4D46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3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144" y="273876"/>
            <a:ext cx="8912543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4" y="1595759"/>
            <a:ext cx="8912543" cy="4513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142" y="6338698"/>
            <a:ext cx="2310659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CED7B-91ED-9742-8F8D-C4E5EBDE1FD5}" type="datetimeFigureOut">
              <a:rPr lang="en-US" smtClean="0"/>
              <a:t>5/18/26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3469" y="6338698"/>
            <a:ext cx="313589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026" y="6338698"/>
            <a:ext cx="2310659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23641-83DA-8E46-931F-6714F4D46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5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99195" y="5224804"/>
            <a:ext cx="7894320" cy="812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err="1">
                <a:solidFill>
                  <a:srgbClr val="0070C0"/>
                </a:solidFill>
                <a:latin typeface="Arial"/>
                <a:cs typeface="Arial"/>
              </a:rPr>
              <a:t>Título</a:t>
            </a:r>
            <a:r>
              <a:rPr lang="en-US" sz="48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/>
                <a:cs typeface="Arial"/>
              </a:rPr>
              <a:t>Apresentação</a:t>
            </a:r>
            <a:endParaRPr lang="en-US" sz="48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2787F0D-7633-F04B-9868-22661A11CA4E}"/>
              </a:ext>
            </a:extLst>
          </p:cNvPr>
          <p:cNvSpPr txBox="1">
            <a:spLocks/>
          </p:cNvSpPr>
          <p:nvPr/>
        </p:nvSpPr>
        <p:spPr>
          <a:xfrm>
            <a:off x="699195" y="6044441"/>
            <a:ext cx="5608319" cy="413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72"/>
              </a:spcBef>
              <a:buNone/>
            </a:pPr>
            <a:r>
              <a:rPr lang="en-US" sz="2800" dirty="0">
                <a:latin typeface="Arial"/>
                <a:cs typeface="Arial"/>
              </a:rPr>
              <a:t>Sub-</a:t>
            </a:r>
            <a:r>
              <a:rPr lang="en-US" sz="2800" dirty="0" err="1">
                <a:latin typeface="Arial"/>
                <a:cs typeface="Arial"/>
              </a:rPr>
              <a:t>título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quando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houver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352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3992" y="504437"/>
            <a:ext cx="6350226" cy="802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>
                <a:latin typeface="Arial"/>
                <a:cs typeface="Arial"/>
              </a:rPr>
              <a:t>Título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13992" y="1420151"/>
            <a:ext cx="1756973" cy="493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Sub-</a:t>
            </a:r>
            <a:r>
              <a:rPr lang="en-US" sz="2000" dirty="0" err="1">
                <a:latin typeface="Arial"/>
                <a:cs typeface="Arial"/>
              </a:rPr>
              <a:t>título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95CF94C-A6AA-6448-AEEA-7B8E7580526D}"/>
              </a:ext>
            </a:extLst>
          </p:cNvPr>
          <p:cNvSpPr txBox="1">
            <a:spLocks/>
          </p:cNvSpPr>
          <p:nvPr/>
        </p:nvSpPr>
        <p:spPr>
          <a:xfrm>
            <a:off x="613992" y="2026172"/>
            <a:ext cx="8707808" cy="4133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 err="1">
                <a:latin typeface="Arial"/>
                <a:cs typeface="Arial"/>
              </a:rPr>
              <a:t>Texto</a:t>
            </a:r>
            <a:endParaRPr lang="en-US"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509954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237</TotalTime>
  <Words>10</Words>
  <Application>Microsoft Macintosh PowerPoint</Application>
  <PresentationFormat>Personalizar</PresentationFormat>
  <Paragraphs>7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5" baseType="lpstr">
      <vt:lpstr>Arial</vt:lpstr>
      <vt:lpstr>Calibri</vt:lpstr>
      <vt:lpstr>Default Theme</vt:lpstr>
      <vt:lpstr>Apresentação do PowerPoint</vt:lpstr>
      <vt:lpstr>Apresentação do PowerPoint</vt:lpstr>
    </vt:vector>
  </TitlesOfParts>
  <Company>03334-010-0110005-02281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Markinho Sousa</dc:creator>
  <cp:lastModifiedBy>Microsoft Office User</cp:lastModifiedBy>
  <cp:revision>38</cp:revision>
  <dcterms:created xsi:type="dcterms:W3CDTF">2020-11-11T19:25:18Z</dcterms:created>
  <dcterms:modified xsi:type="dcterms:W3CDTF">2026-05-18T13:07:56Z</dcterms:modified>
</cp:coreProperties>
</file>