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E3ECD-A7F9-A7F9-7957-2D9B35EC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4A7271-37E4-4B7D-86C1-ECED8762C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C7DC4C-2650-447E-DC43-5EA2EFC0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32C784-23D0-374C-BFFA-27E93D0E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3D70C-43E5-54A0-66F7-1DA3EFFC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2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1DDDC-7330-FAFF-75E9-DE6E99EC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DA162A-7AAD-5552-18D5-EB540D326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03BACE-A214-BD56-D005-A21FFCF4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98FA73-B1B1-A655-D146-D080B057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5643F8-4E4A-F622-C257-8B20AE5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5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74451E-113A-11E8-5103-B3365C2D5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EED149-F7ED-62FB-1C50-4CBF2635A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5F6033-8B17-27E6-15AE-C6ABEAAD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23D79-683E-5805-27BB-312A6AAD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A990F5-D061-CC51-166E-0F1559D0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82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BE15F-C44A-E3E4-C73E-4D6AB99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FB9CA4-8269-793F-61AE-E6BC2065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DBFDBD-A9D8-7FE0-F985-39CD75D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148433-295B-1437-EBEF-92BF6115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6DC477-D4C6-6D0E-0D0A-FB1A5110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68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4314F-72F0-BFC8-05C7-9EF66B3B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69B857-276E-0EB4-4594-FDC9A81E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E34BAA-27C8-B8FE-2A5C-B29EFB9C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206DA7-AA87-69CA-2306-B39C09E3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FB7005-2414-7D6A-BDF7-5CA96AEA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9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EC4C7-C336-6563-F2DE-716F8386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86A74D-5FD2-A195-E5F5-A90960D90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594118-5DB6-36E9-14EE-8E015F780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5F121C-0A02-946C-5E94-1A27CEC2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E4AD90-C2E7-CDEB-2F9B-C1D042A8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46AC03-7BC4-098D-F076-85CB5F71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86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170A8-9650-1A01-BEAF-0599BCC5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F89D2D-26BF-6A0B-4C44-CC4C6F0F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A5C072-0F82-3FA1-D0F5-2AA7DFF7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147C76-8AA6-9163-6062-B8C8E13B4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4DDEC4-DBFF-1E9B-5C6E-423A8A077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CCCA32-19E3-CC74-5A6C-72168D7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E96FE9-0402-DF62-7C0D-4EEE6E6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630E77-E1D6-F573-A67B-4971B5F2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37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EDCD8-36F2-4A13-16B3-C02AAACE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305194-3D4C-96F9-A5ED-48FA975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4F2E9A-A0BC-3F20-CEA4-B8094F5C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E065A4-5B89-BB2C-FF42-8F2F67C6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05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663C9C-28F8-3156-63CC-CDA3C71D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C27684-7296-94A1-0CAE-09E7D289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AFFBC1-AA28-66CB-D70E-A932F124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3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5FE83-0EDD-5AE2-D132-4CD76944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E19A3-E382-E34B-C4DA-5884E50E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8D2C85-F842-7357-57CB-7C934990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0C7F3F-8277-3FD7-45BB-3F7F7713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3C97B0-5681-BCAE-1337-DBF017C9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C16B17-6D68-D58C-0035-A192E315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2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36C76-5ED8-409C-0F37-8D460192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73F865-BDBE-1302-DF3B-4774FC656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902790-4560-1A23-E542-E3E449CD1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23753D-DCF4-15FC-5E76-FCDAF7F1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045939-2E3B-84AA-0A19-D32EA690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E9D818-08CA-13B0-085E-0498F26F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7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09A1F0-017A-008E-3B16-50A28224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D8F730-B59E-69C0-907D-D6B3F4A1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B19F9-6DB3-039F-762C-CA00F3014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D7F2E-F02C-43A3-BBEB-9F9B812254FC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CCFEF-6BF7-ABAA-03A3-FDB0EDCA4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F1FA09-3489-4075-B567-A49DE920A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07523-87EE-428E-BEBD-CC65B9FFF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AE5187F-3654-7A03-7F68-2369A7D5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477274C-860E-3C3A-5544-5A7A3D81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2992" y="3254566"/>
            <a:ext cx="9144000" cy="1655762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750D99-2C32-CEED-E17F-2AA9AB3719E9}"/>
              </a:ext>
            </a:extLst>
          </p:cNvPr>
          <p:cNvSpPr txBox="1"/>
          <p:nvPr/>
        </p:nvSpPr>
        <p:spPr>
          <a:xfrm>
            <a:off x="6096000" y="211828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FRONTEIRAS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e gestão impulsionando transformações </a:t>
            </a:r>
          </a:p>
        </p:txBody>
      </p:sp>
    </p:spTree>
    <p:extLst>
      <p:ext uri="{BB962C8B-B14F-4D97-AF65-F5344CB8AC3E}">
        <p14:creationId xmlns:p14="http://schemas.microsoft.com/office/powerpoint/2010/main" val="47196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E8F46B8-5748-3E48-B65B-EE9F6D2D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E70C67-335B-FC58-B4AB-13B8A0A7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INTRODUÇÃO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2F1683-761E-20F4-B593-89082B74EF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63030B5-25F7-B456-FD7A-FBE60B6C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49F9A6-4E66-5755-931E-E67C233A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6374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REVISÃO DA LITERATURA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8F1B01-C2C0-4F13-7CDC-E994021D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853057"/>
            <a:ext cx="10515600" cy="4351338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EDF5C2-C804-773B-9C14-B7E18D10D1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165484C-468B-F6EF-0EA1-4E7E6FB9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899350-8491-79CE-4AA0-27DD6CC6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METODOLOGIA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657A62-6393-944B-836C-BFDF849D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6CC12F-EBDD-5D02-7099-CB17C5CCC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3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FBC17DB-4CB2-8C74-1BF4-503665A8D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A1DF8B-E698-05FC-A708-E495D823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14084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4. RESULTADOS PROVÁVEIS OU ESPERADOS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31CC0F-C2E7-A146-278A-81174C19B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0286D3-3E29-7562-9C79-D9829CBE33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D4CD3994-8207-DF6B-A9AB-F40812D89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EBE576-B55D-EAF5-2286-ADB04BC0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9" y="14627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5. CONCLUSÕES PROVÁVEIS OU ESPERADAS / CONSIDERAÇÕES FINAIS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02CB12-0A15-452F-7F9F-F65047FC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05" y="1697609"/>
            <a:ext cx="10515600" cy="435133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A33F9-7A75-66AF-DE36-873BBBB06F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9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4CA803-20BE-1EDD-9494-A75CEE32C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43753E-63D2-1F65-5A8A-0E5DA0E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REFERÊNCIAS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15322B-DFB5-2A90-739E-3CE04D65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C912D5-F21C-BBA7-EF42-86D184529B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410" y="5696305"/>
            <a:ext cx="992581" cy="8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3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Tema do Office</vt:lpstr>
      <vt:lpstr>Apresentação do PowerPoint</vt:lpstr>
      <vt:lpstr>1. INTRODUÇÃO</vt:lpstr>
      <vt:lpstr>2. REVISÃO DA LITERATURA</vt:lpstr>
      <vt:lpstr>3. METODOLOGIA</vt:lpstr>
      <vt:lpstr>4. RESULTADOS PROVÁVEIS OU ESPERADOS</vt:lpstr>
      <vt:lpstr>5. CONCLUSÕES PROVÁVEIS OU ESPERADAS / CONSIDERAÇÕES FINAIS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Bruna Cristine Scarduelli Pacheco</dc:creator>
  <cp:lastModifiedBy>Bruna Cristine Scarduelli Pacheco</cp:lastModifiedBy>
  <cp:revision>8</cp:revision>
  <dcterms:created xsi:type="dcterms:W3CDTF">2026-02-24T21:04:55Z</dcterms:created>
  <dcterms:modified xsi:type="dcterms:W3CDTF">2026-03-20T19:49:22Z</dcterms:modified>
</cp:coreProperties>
</file>