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39600188"/>
  <p:notesSz cx="6858000" cy="9144000"/>
  <p:defaultTextStyle>
    <a:defPPr>
      <a:defRPr lang="pt-BR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2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2393" autoAdjust="0"/>
  </p:normalViewPr>
  <p:slideViewPr>
    <p:cSldViewPr snapToGrid="0">
      <p:cViewPr varScale="1">
        <p:scale>
          <a:sx n="18" d="100"/>
          <a:sy n="18" d="100"/>
        </p:scale>
        <p:origin x="5508" y="84"/>
      </p:cViewPr>
      <p:guideLst>
        <p:guide orient="horz" pos="12472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06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82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108343"/>
            <a:ext cx="6986096" cy="335593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108343"/>
            <a:ext cx="20553298" cy="3355932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84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93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927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330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4465069"/>
            <a:ext cx="13706415" cy="212759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9707549"/>
            <a:ext cx="13773917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4465069"/>
            <a:ext cx="13773917" cy="212759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2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23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09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701703"/>
            <a:ext cx="16402140" cy="28141800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97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701703"/>
            <a:ext cx="16402140" cy="28141800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28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DD047-B220-41F8-99FA-14F7506348B2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83C73-EF36-4FFC-BEC1-140E0C125A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7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0D41349F-F61D-10DE-E73D-EFABB5547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2128634" cy="424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1852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marcella nascimento</dc:creator>
  <cp:lastModifiedBy>Publiara</cp:lastModifiedBy>
  <cp:revision>16</cp:revision>
  <dcterms:created xsi:type="dcterms:W3CDTF">2015-08-10T17:06:45Z</dcterms:created>
  <dcterms:modified xsi:type="dcterms:W3CDTF">2025-07-30T12:38:43Z</dcterms:modified>
</cp:coreProperties>
</file>